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57" r:id="rId4"/>
    <p:sldId id="258" r:id="rId5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368" autoAdjust="0"/>
    <p:restoredTop sz="94660"/>
  </p:normalViewPr>
  <p:slideViewPr>
    <p:cSldViewPr snapToGrid="0">
      <p:cViewPr varScale="1">
        <p:scale>
          <a:sx n="79" d="100"/>
          <a:sy n="79" d="100"/>
        </p:scale>
        <p:origin x="12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2-26T15:01:52.722"/>
    </inkml:context>
    <inkml:brush xml:id="br0">
      <inkml:brushProperty name="width" value="0.3" units="cm"/>
      <inkml:brushProperty name="height" value="0.6" units="cm"/>
      <inkml:brushProperty name="color" value="#FF25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1,'0'0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2-27T11:08:02.204"/>
    </inkml:context>
    <inkml:brush xml:id="br0">
      <inkml:brushProperty name="width" value="0.3" units="cm"/>
      <inkml:brushProperty name="height" value="0.6" units="cm"/>
      <inkml:brushProperty name="color" value="#FF25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2-26T15:01:59.191"/>
    </inkml:context>
    <inkml:brush xml:id="br0">
      <inkml:brushProperty name="width" value="0.3" units="cm"/>
      <inkml:brushProperty name="height" value="0.6" units="cm"/>
      <inkml:brushProperty name="color" value="#FF25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2-27T11:06:42.669"/>
    </inkml:context>
    <inkml:brush xml:id="br0">
      <inkml:brushProperty name="width" value="0.3" units="cm"/>
      <inkml:brushProperty name="height" value="0.6" units="cm"/>
      <inkml:brushProperty name="color" value="#FF25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2-27T11:06:42.670"/>
    </inkml:context>
    <inkml:brush xml:id="br0">
      <inkml:brushProperty name="width" value="0.3" units="cm"/>
      <inkml:brushProperty name="height" value="0.6" units="cm"/>
      <inkml:brushProperty name="color" value="#FF25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2-27T11:07:10.054"/>
    </inkml:context>
    <inkml:brush xml:id="br0">
      <inkml:brushProperty name="width" value="0.3" units="cm"/>
      <inkml:brushProperty name="height" value="0.6" units="cm"/>
      <inkml:brushProperty name="color" value="#FF25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1,'0'0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2-27T11:07:10.055"/>
    </inkml:context>
    <inkml:brush xml:id="br0">
      <inkml:brushProperty name="width" value="0.3" units="cm"/>
      <inkml:brushProperty name="height" value="0.6" units="cm"/>
      <inkml:brushProperty name="color" value="#FF25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1,'0'0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2-27T11:07:47.850"/>
    </inkml:context>
    <inkml:brush xml:id="br0">
      <inkml:brushProperty name="width" value="0.3" units="cm"/>
      <inkml:brushProperty name="height" value="0.6" units="cm"/>
      <inkml:brushProperty name="color" value="#FF25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1,'0'0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2-27T11:07:47.851"/>
    </inkml:context>
    <inkml:brush xml:id="br0">
      <inkml:brushProperty name="width" value="0.3" units="cm"/>
      <inkml:brushProperty name="height" value="0.6" units="cm"/>
      <inkml:brushProperty name="color" value="#FF25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1,'0'0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2-27T11:08:02.203"/>
    </inkml:context>
    <inkml:brush xml:id="br0">
      <inkml:brushProperty name="width" value="0.3" units="cm"/>
      <inkml:brushProperty name="height" value="0.6" units="cm"/>
      <inkml:brushProperty name="color" value="#FF25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1,'0'0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FAEC7B-939C-B05A-263D-596CB4E017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5DC80CF-72AF-AF9E-5FCA-0437DCCFAD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/>
              <a:t>Clique para editar o estilo de subtítulo do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E58360BD-22C7-BFBA-92DD-7B357F2F49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6A21B-ADF5-4090-B569-C670AEB2BD32}" type="datetimeFigureOut">
              <a:rPr lang="pt-PT" smtClean="0"/>
              <a:t>27/02/2026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0DFACE27-9BC1-C72B-58A0-8ABCB0949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C7B6D00E-F7F0-F04E-212B-732AA2F49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4E499-030E-40BF-A0DF-C2A56D6C736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4515727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6F3DE6-404C-1F7B-E9EB-B54443643E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id="{F42742C1-3586-F4FC-DD5A-903557032C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E1618BD9-DD8B-99C3-6F30-7D2C81C0E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6A21B-ADF5-4090-B569-C670AEB2BD32}" type="datetimeFigureOut">
              <a:rPr lang="pt-PT" smtClean="0"/>
              <a:t>27/02/2026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00ECA0A3-F48E-70A2-CE2C-1C07E3163E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149CF237-F8C7-F55A-9475-05AA892188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4E499-030E-40BF-A0DF-C2A56D6C736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5398698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B52F17D-E403-005E-2264-7359CAC417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id="{679057A9-D8C1-3B90-0849-9DB463E1EA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6439842C-184D-B7B7-64BD-01EFBFC425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6A21B-ADF5-4090-B569-C670AEB2BD32}" type="datetimeFigureOut">
              <a:rPr lang="pt-PT" smtClean="0"/>
              <a:t>27/02/2026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CD2C135A-E8FC-E6B2-F2D9-B4EB0A252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7A5B7220-8FF4-116E-4585-782BA175CD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4E499-030E-40BF-A0DF-C2A56D6C736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7960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0CF90D-F893-C9A7-6749-DD4316A0AB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0774A13B-F222-BB15-861F-CC6DD25020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D281A872-6B51-82D5-BB7C-FB4CA7CDA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6A21B-ADF5-4090-B569-C670AEB2BD32}" type="datetimeFigureOut">
              <a:rPr lang="pt-PT" smtClean="0"/>
              <a:t>27/02/2026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067EE669-F856-773D-DBC3-3BFC13CC0E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6C0EC1A5-706E-E696-D7FD-6FEC44EBF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4E499-030E-40BF-A0DF-C2A56D6C736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13677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A497-ECB9-B99E-347D-CF6971E923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69B97857-E9E5-0E07-B4A7-0C157F1FF3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93DFF727-5FCE-AF65-DDC4-90C576B48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6A21B-ADF5-4090-B569-C670AEB2BD32}" type="datetimeFigureOut">
              <a:rPr lang="pt-PT" smtClean="0"/>
              <a:t>27/02/2026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BF099EEC-7C3F-EA7C-C82A-AB00BB98F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E4A63A2B-4380-F450-261E-D94DBA01F6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4E499-030E-40BF-A0DF-C2A56D6C736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182273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EF3E83-2155-EF87-F0FF-FC2635203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170C6C31-12B1-3E98-6F92-399CC644F2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1A05390C-36C8-4249-C68C-25412250C7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C563069B-5185-7C5D-4650-39B343D638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6A21B-ADF5-4090-B569-C670AEB2BD32}" type="datetimeFigureOut">
              <a:rPr lang="pt-PT" smtClean="0"/>
              <a:t>27/02/2026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CFC741D9-4740-435C-63A8-056A3F7374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1171E5F4-A4D4-2AE8-0B90-5558CDB6F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4E499-030E-40BF-A0DF-C2A56D6C736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9339240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3D80D5-4B5A-CE0E-932F-6F3DBA4C8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38DD5C77-DBF7-DC1C-2B4D-B4360DB7F3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07FF61D0-9FA4-296C-7C1A-CA375678F7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>
            <a:extLst>
              <a:ext uri="{FF2B5EF4-FFF2-40B4-BE49-F238E27FC236}">
                <a16:creationId xmlns:a16="http://schemas.microsoft.com/office/drawing/2014/main" id="{F3F104D3-BC1D-71F2-80D8-2488AEB171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6" name="Marcador de Posição de Conteúdo 5">
            <a:extLst>
              <a:ext uri="{FF2B5EF4-FFF2-40B4-BE49-F238E27FC236}">
                <a16:creationId xmlns:a16="http://schemas.microsoft.com/office/drawing/2014/main" id="{D69C6D03-24B7-635E-1A16-2F97122FB4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6">
            <a:extLst>
              <a:ext uri="{FF2B5EF4-FFF2-40B4-BE49-F238E27FC236}">
                <a16:creationId xmlns:a16="http://schemas.microsoft.com/office/drawing/2014/main" id="{7DE8AE5C-FB9F-7B86-B7B0-9506194C4D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6A21B-ADF5-4090-B569-C670AEB2BD32}" type="datetimeFigureOut">
              <a:rPr lang="pt-PT" smtClean="0"/>
              <a:t>27/02/2026</a:t>
            </a:fld>
            <a:endParaRPr lang="pt-PT"/>
          </a:p>
        </p:txBody>
      </p:sp>
      <p:sp>
        <p:nvSpPr>
          <p:cNvPr id="8" name="Marcador de Posição do Rodapé 7">
            <a:extLst>
              <a:ext uri="{FF2B5EF4-FFF2-40B4-BE49-F238E27FC236}">
                <a16:creationId xmlns:a16="http://schemas.microsoft.com/office/drawing/2014/main" id="{88B92B10-4B34-4957-E2AC-77B1A28CC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>
            <a:extLst>
              <a:ext uri="{FF2B5EF4-FFF2-40B4-BE49-F238E27FC236}">
                <a16:creationId xmlns:a16="http://schemas.microsoft.com/office/drawing/2014/main" id="{3050F882-8B67-6329-CBBE-85C669FBF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4E499-030E-40BF-A0DF-C2A56D6C736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98083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4D3D83-2B28-DCF3-4B41-B1518B7E87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Data 2">
            <a:extLst>
              <a:ext uri="{FF2B5EF4-FFF2-40B4-BE49-F238E27FC236}">
                <a16:creationId xmlns:a16="http://schemas.microsoft.com/office/drawing/2014/main" id="{F82010BF-0042-3CAB-D6E5-6552C2AD9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6A21B-ADF5-4090-B569-C670AEB2BD32}" type="datetimeFigureOut">
              <a:rPr lang="pt-PT" smtClean="0"/>
              <a:t>27/02/2026</a:t>
            </a:fld>
            <a:endParaRPr lang="pt-PT"/>
          </a:p>
        </p:txBody>
      </p:sp>
      <p:sp>
        <p:nvSpPr>
          <p:cNvPr id="4" name="Marcador de Posição do Rodapé 3">
            <a:extLst>
              <a:ext uri="{FF2B5EF4-FFF2-40B4-BE49-F238E27FC236}">
                <a16:creationId xmlns:a16="http://schemas.microsoft.com/office/drawing/2014/main" id="{7E6D4CBF-132D-CF57-BCBD-0EC8E953CD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FA177A86-B65F-C4A2-D65C-CC54D2ABD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4E499-030E-40BF-A0DF-C2A56D6C736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675621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>
            <a:extLst>
              <a:ext uri="{FF2B5EF4-FFF2-40B4-BE49-F238E27FC236}">
                <a16:creationId xmlns:a16="http://schemas.microsoft.com/office/drawing/2014/main" id="{86388919-0E49-F9B0-0EE2-8ABC3F1529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6A21B-ADF5-4090-B569-C670AEB2BD32}" type="datetimeFigureOut">
              <a:rPr lang="pt-PT" smtClean="0"/>
              <a:t>27/02/2026</a:t>
            </a:fld>
            <a:endParaRPr lang="pt-PT"/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3A3B228A-C77F-BC2F-5814-DBE9F2A646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5A583D9B-D22B-2EA5-4383-56C9FA618E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4E499-030E-40BF-A0DF-C2A56D6C736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3130340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C69AE7-51BE-77BE-DBFF-5C9BA4EF4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2E6A45EB-58C8-8234-8925-BDF073EE98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6B1F1CC9-1120-EAD6-6952-2C45D56D96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3C1D6E3C-0076-B8BB-B804-16B48E5013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6A21B-ADF5-4090-B569-C670AEB2BD32}" type="datetimeFigureOut">
              <a:rPr lang="pt-PT" smtClean="0"/>
              <a:t>27/02/2026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C8CA625C-96A8-C0E3-CD96-9FBBFD24CE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F1F0BEB1-466A-A0AF-C592-F368AD721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4E499-030E-40BF-A0DF-C2A56D6C736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847733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E040BB-254F-858C-BBD0-495A5F7866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Imagem 2">
            <a:extLst>
              <a:ext uri="{FF2B5EF4-FFF2-40B4-BE49-F238E27FC236}">
                <a16:creationId xmlns:a16="http://schemas.microsoft.com/office/drawing/2014/main" id="{E5D35A3A-C0E8-C7C4-2A84-60227C89F4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93FD35BE-CFAB-D27B-4F98-59B49A4D82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EBB1E0D6-07E0-210A-679C-CED6913EA6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6A21B-ADF5-4090-B569-C670AEB2BD32}" type="datetimeFigureOut">
              <a:rPr lang="pt-PT" smtClean="0"/>
              <a:t>27/02/2026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3411B863-FA23-883F-6047-A44B9F9AC0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54390A57-BCF5-FC31-06DD-B3F5B0AD7E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4E499-030E-40BF-A0DF-C2A56D6C736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7620892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>
            <a:extLst>
              <a:ext uri="{FF2B5EF4-FFF2-40B4-BE49-F238E27FC236}">
                <a16:creationId xmlns:a16="http://schemas.microsoft.com/office/drawing/2014/main" id="{2AFA7423-8FC3-40BA-DD74-F9DBD54552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21D6D3DB-B9AD-9F82-6E22-E2AD4EF8CF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52540D23-E73E-E4E0-C77E-A9EEED0488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36A21B-ADF5-4090-B569-C670AEB2BD32}" type="datetimeFigureOut">
              <a:rPr lang="pt-PT" smtClean="0"/>
              <a:t>27/02/2026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19A57277-8F9A-429A-A1C0-50EB047F20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799A3B84-ACC5-BCD0-1C2D-01CF6A68E6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54E499-030E-40BF-A0DF-C2A56D6C736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959497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ustomXml" Target="../ink/ink4.xml"/><Relationship Id="rId13" Type="http://schemas.openxmlformats.org/officeDocument/2006/relationships/customXml" Target="../ink/ink9.xml"/><Relationship Id="rId3" Type="http://schemas.openxmlformats.org/officeDocument/2006/relationships/image" Target="../media/image1.png"/><Relationship Id="rId7" Type="http://schemas.openxmlformats.org/officeDocument/2006/relationships/customXml" Target="../ink/ink3.xml"/><Relationship Id="rId12" Type="http://schemas.openxmlformats.org/officeDocument/2006/relationships/customXml" Target="../ink/ink8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2.xml"/><Relationship Id="rId11" Type="http://schemas.openxmlformats.org/officeDocument/2006/relationships/customXml" Target="../ink/ink7.xml"/><Relationship Id="rId5" Type="http://schemas.openxmlformats.org/officeDocument/2006/relationships/image" Target="../media/image3.png"/><Relationship Id="rId10" Type="http://schemas.openxmlformats.org/officeDocument/2006/relationships/customXml" Target="../ink/ink6.xml"/><Relationship Id="rId4" Type="http://schemas.openxmlformats.org/officeDocument/2006/relationships/customXml" Target="../ink/ink1.xml"/><Relationship Id="rId9" Type="http://schemas.openxmlformats.org/officeDocument/2006/relationships/customXml" Target="../ink/ink5.xml"/><Relationship Id="rId14" Type="http://schemas.openxmlformats.org/officeDocument/2006/relationships/customXml" Target="../ink/ink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6A99F96A-EC56-6A83-5A58-4E8FEA56A3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649" y="659642"/>
            <a:ext cx="6143625" cy="519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6074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m 19">
            <a:extLst>
              <a:ext uri="{FF2B5EF4-FFF2-40B4-BE49-F238E27FC236}">
                <a16:creationId xmlns:a16="http://schemas.microsoft.com/office/drawing/2014/main" id="{F9836D68-DCBD-68CE-CEFA-1476D750EF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2293" y="236060"/>
            <a:ext cx="4835245" cy="6621940"/>
          </a:xfrm>
          <a:prstGeom prst="rect">
            <a:avLst/>
          </a:prstGeom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id="{97BFF551-0432-A7DA-ABB6-9EA93D4A6F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649" y="659642"/>
            <a:ext cx="6143625" cy="5191125"/>
          </a:xfrm>
          <a:prstGeom prst="rect">
            <a:avLst/>
          </a:prstGeom>
        </p:spPr>
      </p:pic>
      <p:sp>
        <p:nvSpPr>
          <p:cNvPr id="23" name="CaixaDeTexto 22">
            <a:extLst>
              <a:ext uri="{FF2B5EF4-FFF2-40B4-BE49-F238E27FC236}">
                <a16:creationId xmlns:a16="http://schemas.microsoft.com/office/drawing/2014/main" id="{AF805936-84F2-5472-EEC3-58A75058ABF5}"/>
              </a:ext>
            </a:extLst>
          </p:cNvPr>
          <p:cNvSpPr txBox="1"/>
          <p:nvPr/>
        </p:nvSpPr>
        <p:spPr>
          <a:xfrm>
            <a:off x="6688968" y="1047750"/>
            <a:ext cx="3119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000" dirty="0">
                <a:solidFill>
                  <a:srgbClr val="FF0000"/>
                </a:solidFill>
              </a:rPr>
              <a:t>T1</a:t>
            </a:r>
          </a:p>
        </p:txBody>
      </p: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875040CF-ABBD-5D5E-F026-031010468027}"/>
              </a:ext>
            </a:extLst>
          </p:cNvPr>
          <p:cNvGrpSpPr/>
          <p:nvPr/>
        </p:nvGrpSpPr>
        <p:grpSpPr>
          <a:xfrm>
            <a:off x="5438400" y="3095190"/>
            <a:ext cx="360" cy="209880"/>
            <a:chOff x="5438400" y="3095190"/>
            <a:chExt cx="360" cy="209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24" name="Tinta 23">
                  <a:extLst>
                    <a:ext uri="{FF2B5EF4-FFF2-40B4-BE49-F238E27FC236}">
                      <a16:creationId xmlns:a16="http://schemas.microsoft.com/office/drawing/2014/main" id="{A0B92E65-764D-D8D3-B875-921E4B92BB61}"/>
                    </a:ext>
                  </a:extLst>
                </p14:cNvPr>
                <p14:cNvContentPartPr/>
                <p14:nvPr/>
              </p14:nvContentPartPr>
              <p14:xfrm>
                <a:off x="5438400" y="3304710"/>
                <a:ext cx="360" cy="360"/>
              </p14:xfrm>
            </p:contentPart>
          </mc:Choice>
          <mc:Fallback xmlns="">
            <p:pic>
              <p:nvPicPr>
                <p:cNvPr id="24" name="Tinta 23">
                  <a:extLst>
                    <a:ext uri="{FF2B5EF4-FFF2-40B4-BE49-F238E27FC236}">
                      <a16:creationId xmlns:a16="http://schemas.microsoft.com/office/drawing/2014/main" id="{A0B92E65-764D-D8D3-B875-921E4B92BB61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5384400" y="3196710"/>
                  <a:ext cx="10800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25" name="Tinta 24">
                  <a:extLst>
                    <a:ext uri="{FF2B5EF4-FFF2-40B4-BE49-F238E27FC236}">
                      <a16:creationId xmlns:a16="http://schemas.microsoft.com/office/drawing/2014/main" id="{DE14C84F-8BC5-C636-8781-532FC303619B}"/>
                    </a:ext>
                  </a:extLst>
                </p14:cNvPr>
                <p14:cNvContentPartPr/>
                <p14:nvPr/>
              </p14:nvContentPartPr>
              <p14:xfrm>
                <a:off x="5438400" y="3095190"/>
                <a:ext cx="360" cy="360"/>
              </p14:xfrm>
            </p:contentPart>
          </mc:Choice>
          <mc:Fallback xmlns="">
            <p:pic>
              <p:nvPicPr>
                <p:cNvPr id="25" name="Tinta 24">
                  <a:extLst>
                    <a:ext uri="{FF2B5EF4-FFF2-40B4-BE49-F238E27FC236}">
                      <a16:creationId xmlns:a16="http://schemas.microsoft.com/office/drawing/2014/main" id="{DE14C84F-8BC5-C636-8781-532FC303619B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5384400" y="2987190"/>
                  <a:ext cx="108000" cy="216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" name="Agrupar 1">
            <a:extLst>
              <a:ext uri="{FF2B5EF4-FFF2-40B4-BE49-F238E27FC236}">
                <a16:creationId xmlns:a16="http://schemas.microsoft.com/office/drawing/2014/main" id="{83E15856-3521-017B-6547-EE26578DBF86}"/>
              </a:ext>
            </a:extLst>
          </p:cNvPr>
          <p:cNvGrpSpPr/>
          <p:nvPr/>
        </p:nvGrpSpPr>
        <p:grpSpPr>
          <a:xfrm>
            <a:off x="5438400" y="4191000"/>
            <a:ext cx="201247" cy="371475"/>
            <a:chOff x="5438400" y="4191000"/>
            <a:chExt cx="201247" cy="371475"/>
          </a:xfrm>
        </p:grpSpPr>
        <p:cxnSp>
          <p:nvCxnSpPr>
            <p:cNvPr id="52" name="Conexão reta 51">
              <a:extLst>
                <a:ext uri="{FF2B5EF4-FFF2-40B4-BE49-F238E27FC236}">
                  <a16:creationId xmlns:a16="http://schemas.microsoft.com/office/drawing/2014/main" id="{D926B5FB-8D1F-FC6B-3253-97CF8E7EA6A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438400" y="4282349"/>
              <a:ext cx="95625" cy="280126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Conexão reta 55">
              <a:extLst>
                <a:ext uri="{FF2B5EF4-FFF2-40B4-BE49-F238E27FC236}">
                  <a16:creationId xmlns:a16="http://schemas.microsoft.com/office/drawing/2014/main" id="{D8CA8D47-2C64-525E-2720-2482D026D8BB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534025" y="4282349"/>
              <a:ext cx="105622" cy="280126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Retângulo 58">
              <a:extLst>
                <a:ext uri="{FF2B5EF4-FFF2-40B4-BE49-F238E27FC236}">
                  <a16:creationId xmlns:a16="http://schemas.microsoft.com/office/drawing/2014/main" id="{32A22D8A-10B2-7B0C-612B-84B82E39EC94}"/>
                </a:ext>
              </a:extLst>
            </p:cNvPr>
            <p:cNvSpPr/>
            <p:nvPr/>
          </p:nvSpPr>
          <p:spPr>
            <a:xfrm>
              <a:off x="5438400" y="4191000"/>
              <a:ext cx="199087" cy="89189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</p:grpSp>
      <p:sp>
        <p:nvSpPr>
          <p:cNvPr id="72" name="CaixaDeTexto 71">
            <a:extLst>
              <a:ext uri="{FF2B5EF4-FFF2-40B4-BE49-F238E27FC236}">
                <a16:creationId xmlns:a16="http://schemas.microsoft.com/office/drawing/2014/main" id="{BDBCF6EB-520E-8058-76FB-9B21A18791F4}"/>
              </a:ext>
            </a:extLst>
          </p:cNvPr>
          <p:cNvSpPr txBox="1"/>
          <p:nvPr/>
        </p:nvSpPr>
        <p:spPr>
          <a:xfrm>
            <a:off x="5400487" y="3386534"/>
            <a:ext cx="3119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000" dirty="0">
                <a:solidFill>
                  <a:srgbClr val="FF0000"/>
                </a:solidFill>
              </a:rPr>
              <a:t>T1</a:t>
            </a:r>
          </a:p>
        </p:txBody>
      </p:sp>
      <p:sp>
        <p:nvSpPr>
          <p:cNvPr id="73" name="CaixaDeTexto 72">
            <a:extLst>
              <a:ext uri="{FF2B5EF4-FFF2-40B4-BE49-F238E27FC236}">
                <a16:creationId xmlns:a16="http://schemas.microsoft.com/office/drawing/2014/main" id="{8D846ABE-A96E-9804-E006-BF2E862DBE7D}"/>
              </a:ext>
            </a:extLst>
          </p:cNvPr>
          <p:cNvSpPr txBox="1"/>
          <p:nvPr/>
        </p:nvSpPr>
        <p:spPr>
          <a:xfrm>
            <a:off x="6660393" y="1563124"/>
            <a:ext cx="3785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000" dirty="0">
                <a:solidFill>
                  <a:srgbClr val="FF0000"/>
                </a:solidFill>
              </a:rPr>
              <a:t>M1</a:t>
            </a:r>
          </a:p>
        </p:txBody>
      </p:sp>
      <p:sp>
        <p:nvSpPr>
          <p:cNvPr id="74" name="CaixaDeTexto 73">
            <a:extLst>
              <a:ext uri="{FF2B5EF4-FFF2-40B4-BE49-F238E27FC236}">
                <a16:creationId xmlns:a16="http://schemas.microsoft.com/office/drawing/2014/main" id="{18B861EC-DCE1-B287-02CF-40E1A67C54A6}"/>
              </a:ext>
            </a:extLst>
          </p:cNvPr>
          <p:cNvSpPr txBox="1"/>
          <p:nvPr/>
        </p:nvSpPr>
        <p:spPr>
          <a:xfrm>
            <a:off x="4769467" y="4635615"/>
            <a:ext cx="3785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000" dirty="0">
                <a:solidFill>
                  <a:srgbClr val="FF0000"/>
                </a:solidFill>
              </a:rPr>
              <a:t>M1</a:t>
            </a:r>
          </a:p>
        </p:txBody>
      </p:sp>
      <p:sp>
        <p:nvSpPr>
          <p:cNvPr id="75" name="CaixaDeTexto 74">
            <a:extLst>
              <a:ext uri="{FF2B5EF4-FFF2-40B4-BE49-F238E27FC236}">
                <a16:creationId xmlns:a16="http://schemas.microsoft.com/office/drawing/2014/main" id="{4170A55C-4552-738B-A60C-A24FDF671138}"/>
              </a:ext>
            </a:extLst>
          </p:cNvPr>
          <p:cNvSpPr txBox="1"/>
          <p:nvPr/>
        </p:nvSpPr>
        <p:spPr>
          <a:xfrm>
            <a:off x="6660393" y="2135243"/>
            <a:ext cx="3785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000" dirty="0">
                <a:solidFill>
                  <a:srgbClr val="FF0000"/>
                </a:solidFill>
              </a:rPr>
              <a:t>M2</a:t>
            </a:r>
          </a:p>
        </p:txBody>
      </p:sp>
      <p:sp>
        <p:nvSpPr>
          <p:cNvPr id="76" name="CaixaDeTexto 75">
            <a:extLst>
              <a:ext uri="{FF2B5EF4-FFF2-40B4-BE49-F238E27FC236}">
                <a16:creationId xmlns:a16="http://schemas.microsoft.com/office/drawing/2014/main" id="{B6A8E143-248E-0DB1-00A0-FB5D99B9E96F}"/>
              </a:ext>
            </a:extLst>
          </p:cNvPr>
          <p:cNvSpPr txBox="1"/>
          <p:nvPr/>
        </p:nvSpPr>
        <p:spPr>
          <a:xfrm>
            <a:off x="2636097" y="5495145"/>
            <a:ext cx="3785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000" dirty="0">
                <a:solidFill>
                  <a:srgbClr val="FF0000"/>
                </a:solidFill>
              </a:rPr>
              <a:t>M2</a:t>
            </a:r>
          </a:p>
        </p:txBody>
      </p:sp>
      <p:sp>
        <p:nvSpPr>
          <p:cNvPr id="77" name="CaixaDeTexto 76">
            <a:extLst>
              <a:ext uri="{FF2B5EF4-FFF2-40B4-BE49-F238E27FC236}">
                <a16:creationId xmlns:a16="http://schemas.microsoft.com/office/drawing/2014/main" id="{CD806A09-95F8-D986-77EB-03B19681E3D6}"/>
              </a:ext>
            </a:extLst>
          </p:cNvPr>
          <p:cNvSpPr txBox="1"/>
          <p:nvPr/>
        </p:nvSpPr>
        <p:spPr>
          <a:xfrm>
            <a:off x="6660392" y="2697449"/>
            <a:ext cx="3785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000" dirty="0">
                <a:solidFill>
                  <a:srgbClr val="FF0000"/>
                </a:solidFill>
              </a:rPr>
              <a:t>M3</a:t>
            </a:r>
          </a:p>
        </p:txBody>
      </p:sp>
      <p:sp>
        <p:nvSpPr>
          <p:cNvPr id="78" name="CaixaDeTexto 77">
            <a:extLst>
              <a:ext uri="{FF2B5EF4-FFF2-40B4-BE49-F238E27FC236}">
                <a16:creationId xmlns:a16="http://schemas.microsoft.com/office/drawing/2014/main" id="{4986A861-2010-6FDF-D2CA-729BD171BD98}"/>
              </a:ext>
            </a:extLst>
          </p:cNvPr>
          <p:cNvSpPr txBox="1"/>
          <p:nvPr/>
        </p:nvSpPr>
        <p:spPr>
          <a:xfrm>
            <a:off x="923925" y="3888074"/>
            <a:ext cx="3785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000" dirty="0">
                <a:solidFill>
                  <a:srgbClr val="FF0000"/>
                </a:solidFill>
              </a:rPr>
              <a:t>M3</a:t>
            </a:r>
          </a:p>
        </p:txBody>
      </p:sp>
      <p:sp>
        <p:nvSpPr>
          <p:cNvPr id="79" name="CaixaDeTexto 78">
            <a:extLst>
              <a:ext uri="{FF2B5EF4-FFF2-40B4-BE49-F238E27FC236}">
                <a16:creationId xmlns:a16="http://schemas.microsoft.com/office/drawing/2014/main" id="{AE5B59E7-42A3-A699-82E9-FC04AEBBE94E}"/>
              </a:ext>
            </a:extLst>
          </p:cNvPr>
          <p:cNvSpPr txBox="1"/>
          <p:nvPr/>
        </p:nvSpPr>
        <p:spPr>
          <a:xfrm>
            <a:off x="6650867" y="3276492"/>
            <a:ext cx="3785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000" dirty="0">
                <a:solidFill>
                  <a:srgbClr val="FF0000"/>
                </a:solidFill>
              </a:rPr>
              <a:t>M4</a:t>
            </a:r>
          </a:p>
        </p:txBody>
      </p:sp>
      <p:sp>
        <p:nvSpPr>
          <p:cNvPr id="80" name="CaixaDeTexto 79">
            <a:extLst>
              <a:ext uri="{FF2B5EF4-FFF2-40B4-BE49-F238E27FC236}">
                <a16:creationId xmlns:a16="http://schemas.microsoft.com/office/drawing/2014/main" id="{3B2F693D-A3EF-82B7-7FC4-4A71F758A481}"/>
              </a:ext>
            </a:extLst>
          </p:cNvPr>
          <p:cNvSpPr txBox="1"/>
          <p:nvPr/>
        </p:nvSpPr>
        <p:spPr>
          <a:xfrm>
            <a:off x="1849999" y="1409235"/>
            <a:ext cx="3785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000" dirty="0">
                <a:solidFill>
                  <a:srgbClr val="FF0000"/>
                </a:solidFill>
              </a:rPr>
              <a:t>M4</a:t>
            </a:r>
          </a:p>
        </p:txBody>
      </p:sp>
      <p:sp>
        <p:nvSpPr>
          <p:cNvPr id="82" name="CaixaDeTexto 81">
            <a:extLst>
              <a:ext uri="{FF2B5EF4-FFF2-40B4-BE49-F238E27FC236}">
                <a16:creationId xmlns:a16="http://schemas.microsoft.com/office/drawing/2014/main" id="{2F77C83C-78C1-4E79-D2BD-730E81EA0539}"/>
              </a:ext>
            </a:extLst>
          </p:cNvPr>
          <p:cNvSpPr txBox="1"/>
          <p:nvPr/>
        </p:nvSpPr>
        <p:spPr>
          <a:xfrm>
            <a:off x="6679443" y="3855535"/>
            <a:ext cx="3119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000" dirty="0">
                <a:solidFill>
                  <a:srgbClr val="FF0000"/>
                </a:solidFill>
              </a:rPr>
              <a:t>T1</a:t>
            </a:r>
          </a:p>
        </p:txBody>
      </p:sp>
      <p:sp>
        <p:nvSpPr>
          <p:cNvPr id="83" name="CaixaDeTexto 82">
            <a:extLst>
              <a:ext uri="{FF2B5EF4-FFF2-40B4-BE49-F238E27FC236}">
                <a16:creationId xmlns:a16="http://schemas.microsoft.com/office/drawing/2014/main" id="{0C7BC507-60C8-9812-F009-FAD7E2071481}"/>
              </a:ext>
            </a:extLst>
          </p:cNvPr>
          <p:cNvSpPr txBox="1"/>
          <p:nvPr/>
        </p:nvSpPr>
        <p:spPr>
          <a:xfrm>
            <a:off x="7269724" y="1218795"/>
            <a:ext cx="752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000" dirty="0">
                <a:solidFill>
                  <a:srgbClr val="FF0000"/>
                </a:solidFill>
              </a:rPr>
              <a:t>1.8024</a:t>
            </a:r>
          </a:p>
        </p:txBody>
      </p:sp>
      <p:sp>
        <p:nvSpPr>
          <p:cNvPr id="84" name="CaixaDeTexto 83">
            <a:extLst>
              <a:ext uri="{FF2B5EF4-FFF2-40B4-BE49-F238E27FC236}">
                <a16:creationId xmlns:a16="http://schemas.microsoft.com/office/drawing/2014/main" id="{817DF43B-9D5D-E6C0-6F75-EC13F9748558}"/>
              </a:ext>
            </a:extLst>
          </p:cNvPr>
          <p:cNvSpPr txBox="1"/>
          <p:nvPr/>
        </p:nvSpPr>
        <p:spPr>
          <a:xfrm>
            <a:off x="7260199" y="1790235"/>
            <a:ext cx="752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000" dirty="0">
                <a:solidFill>
                  <a:srgbClr val="FF0000"/>
                </a:solidFill>
              </a:rPr>
              <a:t>1.4735</a:t>
            </a:r>
          </a:p>
        </p:txBody>
      </p:sp>
      <p:sp>
        <p:nvSpPr>
          <p:cNvPr id="85" name="CaixaDeTexto 84">
            <a:extLst>
              <a:ext uri="{FF2B5EF4-FFF2-40B4-BE49-F238E27FC236}">
                <a16:creationId xmlns:a16="http://schemas.microsoft.com/office/drawing/2014/main" id="{A2571D10-CE4E-30C9-7F24-B39CCEF244D1}"/>
              </a:ext>
            </a:extLst>
          </p:cNvPr>
          <p:cNvSpPr txBox="1"/>
          <p:nvPr/>
        </p:nvSpPr>
        <p:spPr>
          <a:xfrm>
            <a:off x="7250673" y="2353215"/>
            <a:ext cx="752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000" dirty="0">
                <a:solidFill>
                  <a:srgbClr val="FF0000"/>
                </a:solidFill>
              </a:rPr>
              <a:t>0.5350</a:t>
            </a:r>
          </a:p>
        </p:txBody>
      </p:sp>
      <p:sp>
        <p:nvSpPr>
          <p:cNvPr id="86" name="CaixaDeTexto 85">
            <a:extLst>
              <a:ext uri="{FF2B5EF4-FFF2-40B4-BE49-F238E27FC236}">
                <a16:creationId xmlns:a16="http://schemas.microsoft.com/office/drawing/2014/main" id="{ADF5BCE0-53A1-5F51-5982-96EDF79024EC}"/>
              </a:ext>
            </a:extLst>
          </p:cNvPr>
          <p:cNvSpPr txBox="1"/>
          <p:nvPr/>
        </p:nvSpPr>
        <p:spPr>
          <a:xfrm>
            <a:off x="7251207" y="2929480"/>
            <a:ext cx="752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000" dirty="0">
                <a:solidFill>
                  <a:srgbClr val="FF0000"/>
                </a:solidFill>
              </a:rPr>
              <a:t>2.7229</a:t>
            </a:r>
          </a:p>
        </p:txBody>
      </p:sp>
      <p:sp>
        <p:nvSpPr>
          <p:cNvPr id="87" name="CaixaDeTexto 86">
            <a:extLst>
              <a:ext uri="{FF2B5EF4-FFF2-40B4-BE49-F238E27FC236}">
                <a16:creationId xmlns:a16="http://schemas.microsoft.com/office/drawing/2014/main" id="{408AB01D-245F-C18C-B62D-5DC3B9C328D9}"/>
              </a:ext>
            </a:extLst>
          </p:cNvPr>
          <p:cNvSpPr txBox="1"/>
          <p:nvPr/>
        </p:nvSpPr>
        <p:spPr>
          <a:xfrm>
            <a:off x="7269722" y="3505745"/>
            <a:ext cx="752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000" dirty="0">
                <a:solidFill>
                  <a:srgbClr val="FF0000"/>
                </a:solidFill>
              </a:rPr>
              <a:t>1.5069</a:t>
            </a:r>
          </a:p>
        </p:txBody>
      </p:sp>
      <p:sp>
        <p:nvSpPr>
          <p:cNvPr id="88" name="CaixaDeTexto 87">
            <a:extLst>
              <a:ext uri="{FF2B5EF4-FFF2-40B4-BE49-F238E27FC236}">
                <a16:creationId xmlns:a16="http://schemas.microsoft.com/office/drawing/2014/main" id="{EF1D3655-FE5F-317D-78CB-808F9F11ACA0}"/>
              </a:ext>
            </a:extLst>
          </p:cNvPr>
          <p:cNvSpPr txBox="1"/>
          <p:nvPr/>
        </p:nvSpPr>
        <p:spPr>
          <a:xfrm>
            <a:off x="8205668" y="1797908"/>
            <a:ext cx="752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000" dirty="0">
                <a:solidFill>
                  <a:srgbClr val="FF0000"/>
                </a:solidFill>
              </a:rPr>
              <a:t>1.5690</a:t>
            </a:r>
          </a:p>
        </p:txBody>
      </p:sp>
      <p:sp>
        <p:nvSpPr>
          <p:cNvPr id="89" name="CaixaDeTexto 88">
            <a:extLst>
              <a:ext uri="{FF2B5EF4-FFF2-40B4-BE49-F238E27FC236}">
                <a16:creationId xmlns:a16="http://schemas.microsoft.com/office/drawing/2014/main" id="{639DFA67-5A44-7938-30DE-B6DF9FF4EC89}"/>
              </a:ext>
            </a:extLst>
          </p:cNvPr>
          <p:cNvSpPr txBox="1"/>
          <p:nvPr/>
        </p:nvSpPr>
        <p:spPr>
          <a:xfrm>
            <a:off x="8215193" y="2362740"/>
            <a:ext cx="752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000" dirty="0">
                <a:solidFill>
                  <a:srgbClr val="FF0000"/>
                </a:solidFill>
              </a:rPr>
              <a:t>2.9319</a:t>
            </a:r>
          </a:p>
        </p:txBody>
      </p:sp>
      <p:sp>
        <p:nvSpPr>
          <p:cNvPr id="90" name="CaixaDeTexto 89">
            <a:extLst>
              <a:ext uri="{FF2B5EF4-FFF2-40B4-BE49-F238E27FC236}">
                <a16:creationId xmlns:a16="http://schemas.microsoft.com/office/drawing/2014/main" id="{AD407794-EDF9-BA5F-DC7C-2F0FEFECA9AE}"/>
              </a:ext>
            </a:extLst>
          </p:cNvPr>
          <p:cNvSpPr txBox="1"/>
          <p:nvPr/>
        </p:nvSpPr>
        <p:spPr>
          <a:xfrm>
            <a:off x="8198447" y="2927572"/>
            <a:ext cx="752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000" dirty="0">
                <a:solidFill>
                  <a:srgbClr val="FF0000"/>
                </a:solidFill>
              </a:rPr>
              <a:t>0.6507</a:t>
            </a:r>
          </a:p>
        </p:txBody>
      </p:sp>
      <p:sp>
        <p:nvSpPr>
          <p:cNvPr id="91" name="CaixaDeTexto 90">
            <a:extLst>
              <a:ext uri="{FF2B5EF4-FFF2-40B4-BE49-F238E27FC236}">
                <a16:creationId xmlns:a16="http://schemas.microsoft.com/office/drawing/2014/main" id="{9FD16173-26FA-7374-EC2B-27A1A5A3F4B1}"/>
              </a:ext>
            </a:extLst>
          </p:cNvPr>
          <p:cNvSpPr txBox="1"/>
          <p:nvPr/>
        </p:nvSpPr>
        <p:spPr>
          <a:xfrm>
            <a:off x="8211131" y="3511454"/>
            <a:ext cx="752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000" dirty="0">
                <a:solidFill>
                  <a:srgbClr val="FF0000"/>
                </a:solidFill>
              </a:rPr>
              <a:t>0.8280</a:t>
            </a:r>
          </a:p>
        </p:txBody>
      </p:sp>
      <p:sp>
        <p:nvSpPr>
          <p:cNvPr id="92" name="CaixaDeTexto 91">
            <a:extLst>
              <a:ext uri="{FF2B5EF4-FFF2-40B4-BE49-F238E27FC236}">
                <a16:creationId xmlns:a16="http://schemas.microsoft.com/office/drawing/2014/main" id="{6B6AA149-53EF-7591-FF36-EE137428632C}"/>
              </a:ext>
            </a:extLst>
          </p:cNvPr>
          <p:cNvSpPr txBox="1"/>
          <p:nvPr/>
        </p:nvSpPr>
        <p:spPr>
          <a:xfrm>
            <a:off x="8205667" y="4076286"/>
            <a:ext cx="752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000" dirty="0">
                <a:solidFill>
                  <a:srgbClr val="FF0000"/>
                </a:solidFill>
              </a:rPr>
              <a:t>2.0593</a:t>
            </a:r>
          </a:p>
        </p:txBody>
      </p:sp>
      <p:sp>
        <p:nvSpPr>
          <p:cNvPr id="93" name="CaixaDeTexto 92">
            <a:extLst>
              <a:ext uri="{FF2B5EF4-FFF2-40B4-BE49-F238E27FC236}">
                <a16:creationId xmlns:a16="http://schemas.microsoft.com/office/drawing/2014/main" id="{5EE05DC9-4CD1-BCE5-2C35-89F4FDE9E010}"/>
              </a:ext>
            </a:extLst>
          </p:cNvPr>
          <p:cNvSpPr txBox="1"/>
          <p:nvPr/>
        </p:nvSpPr>
        <p:spPr>
          <a:xfrm>
            <a:off x="8724956" y="4066748"/>
            <a:ext cx="752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000" dirty="0">
                <a:solidFill>
                  <a:srgbClr val="00B050"/>
                </a:solidFill>
              </a:rPr>
              <a:t>57.44</a:t>
            </a:r>
          </a:p>
        </p:txBody>
      </p:sp>
      <p:sp>
        <p:nvSpPr>
          <p:cNvPr id="94" name="CaixaDeTexto 93">
            <a:extLst>
              <a:ext uri="{FF2B5EF4-FFF2-40B4-BE49-F238E27FC236}">
                <a16:creationId xmlns:a16="http://schemas.microsoft.com/office/drawing/2014/main" id="{19509696-BE3A-8658-7348-9B68695B0D75}"/>
              </a:ext>
            </a:extLst>
          </p:cNvPr>
          <p:cNvSpPr txBox="1"/>
          <p:nvPr/>
        </p:nvSpPr>
        <p:spPr>
          <a:xfrm>
            <a:off x="7784987" y="1204501"/>
            <a:ext cx="752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000" dirty="0">
                <a:solidFill>
                  <a:srgbClr val="00B050"/>
                </a:solidFill>
              </a:rPr>
              <a:t>17.01</a:t>
            </a:r>
          </a:p>
        </p:txBody>
      </p:sp>
      <p:sp>
        <p:nvSpPr>
          <p:cNvPr id="95" name="CaixaDeTexto 94">
            <a:extLst>
              <a:ext uri="{FF2B5EF4-FFF2-40B4-BE49-F238E27FC236}">
                <a16:creationId xmlns:a16="http://schemas.microsoft.com/office/drawing/2014/main" id="{F5CA614C-6728-BA8F-FEDC-0DA3CC0E2EF8}"/>
              </a:ext>
            </a:extLst>
          </p:cNvPr>
          <p:cNvSpPr txBox="1"/>
          <p:nvPr/>
        </p:nvSpPr>
        <p:spPr>
          <a:xfrm>
            <a:off x="7756495" y="1792032"/>
            <a:ext cx="752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000" dirty="0">
                <a:solidFill>
                  <a:srgbClr val="00B050"/>
                </a:solidFill>
              </a:rPr>
              <a:t>19.88</a:t>
            </a:r>
          </a:p>
        </p:txBody>
      </p:sp>
      <p:sp>
        <p:nvSpPr>
          <p:cNvPr id="96" name="CaixaDeTexto 95">
            <a:extLst>
              <a:ext uri="{FF2B5EF4-FFF2-40B4-BE49-F238E27FC236}">
                <a16:creationId xmlns:a16="http://schemas.microsoft.com/office/drawing/2014/main" id="{6B6207D7-F990-6D58-F285-084DB8E19549}"/>
              </a:ext>
            </a:extLst>
          </p:cNvPr>
          <p:cNvSpPr txBox="1"/>
          <p:nvPr/>
        </p:nvSpPr>
        <p:spPr>
          <a:xfrm>
            <a:off x="7794511" y="2343677"/>
            <a:ext cx="752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000" dirty="0">
                <a:solidFill>
                  <a:srgbClr val="00B050"/>
                </a:solidFill>
              </a:rPr>
              <a:t>23.51</a:t>
            </a:r>
          </a:p>
        </p:txBody>
      </p:sp>
      <p:sp>
        <p:nvSpPr>
          <p:cNvPr id="97" name="CaixaDeTexto 96">
            <a:extLst>
              <a:ext uri="{FF2B5EF4-FFF2-40B4-BE49-F238E27FC236}">
                <a16:creationId xmlns:a16="http://schemas.microsoft.com/office/drawing/2014/main" id="{A6199190-E819-79A8-6F16-FE8201C3D1AE}"/>
              </a:ext>
            </a:extLst>
          </p:cNvPr>
          <p:cNvSpPr txBox="1"/>
          <p:nvPr/>
        </p:nvSpPr>
        <p:spPr>
          <a:xfrm>
            <a:off x="7756494" y="2903753"/>
            <a:ext cx="752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000" dirty="0">
                <a:solidFill>
                  <a:srgbClr val="00B050"/>
                </a:solidFill>
              </a:rPr>
              <a:t>40.14</a:t>
            </a:r>
          </a:p>
        </p:txBody>
      </p:sp>
      <p:sp>
        <p:nvSpPr>
          <p:cNvPr id="98" name="CaixaDeTexto 97">
            <a:extLst>
              <a:ext uri="{FF2B5EF4-FFF2-40B4-BE49-F238E27FC236}">
                <a16:creationId xmlns:a16="http://schemas.microsoft.com/office/drawing/2014/main" id="{F2BB5D8E-70DC-93F3-7349-2D9F62A14228}"/>
              </a:ext>
            </a:extLst>
          </p:cNvPr>
          <p:cNvSpPr txBox="1"/>
          <p:nvPr/>
        </p:nvSpPr>
        <p:spPr>
          <a:xfrm>
            <a:off x="7775461" y="3497160"/>
            <a:ext cx="752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000" dirty="0">
                <a:solidFill>
                  <a:srgbClr val="00B050"/>
                </a:solidFill>
              </a:rPr>
              <a:t>32.69</a:t>
            </a:r>
          </a:p>
        </p:txBody>
      </p:sp>
      <p:sp>
        <p:nvSpPr>
          <p:cNvPr id="99" name="CaixaDeTexto 98">
            <a:extLst>
              <a:ext uri="{FF2B5EF4-FFF2-40B4-BE49-F238E27FC236}">
                <a16:creationId xmlns:a16="http://schemas.microsoft.com/office/drawing/2014/main" id="{2E8EF6B3-E5B2-D28C-6152-9EB6EECAA15B}"/>
              </a:ext>
            </a:extLst>
          </p:cNvPr>
          <p:cNvSpPr txBox="1"/>
          <p:nvPr/>
        </p:nvSpPr>
        <p:spPr>
          <a:xfrm>
            <a:off x="8715432" y="1790235"/>
            <a:ext cx="752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000" dirty="0">
                <a:solidFill>
                  <a:srgbClr val="00B050"/>
                </a:solidFill>
              </a:rPr>
              <a:t>17.40</a:t>
            </a:r>
          </a:p>
        </p:txBody>
      </p:sp>
      <p:sp>
        <p:nvSpPr>
          <p:cNvPr id="100" name="CaixaDeTexto 99">
            <a:extLst>
              <a:ext uri="{FF2B5EF4-FFF2-40B4-BE49-F238E27FC236}">
                <a16:creationId xmlns:a16="http://schemas.microsoft.com/office/drawing/2014/main" id="{F7D4A8EA-2CC1-C3BC-48AD-7A3D197E16E8}"/>
              </a:ext>
            </a:extLst>
          </p:cNvPr>
          <p:cNvSpPr txBox="1"/>
          <p:nvPr/>
        </p:nvSpPr>
        <p:spPr>
          <a:xfrm>
            <a:off x="8715473" y="2343690"/>
            <a:ext cx="752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000" dirty="0">
                <a:solidFill>
                  <a:srgbClr val="00B050"/>
                </a:solidFill>
              </a:rPr>
              <a:t>19.94</a:t>
            </a:r>
          </a:p>
        </p:txBody>
      </p:sp>
      <p:sp>
        <p:nvSpPr>
          <p:cNvPr id="101" name="CaixaDeTexto 100">
            <a:extLst>
              <a:ext uri="{FF2B5EF4-FFF2-40B4-BE49-F238E27FC236}">
                <a16:creationId xmlns:a16="http://schemas.microsoft.com/office/drawing/2014/main" id="{17FFBD60-BEDB-B869-5E2C-16670C6EED91}"/>
              </a:ext>
            </a:extLst>
          </p:cNvPr>
          <p:cNvSpPr txBox="1"/>
          <p:nvPr/>
        </p:nvSpPr>
        <p:spPr>
          <a:xfrm>
            <a:off x="8721824" y="2925720"/>
            <a:ext cx="752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000" dirty="0">
                <a:solidFill>
                  <a:srgbClr val="00B050"/>
                </a:solidFill>
              </a:rPr>
              <a:t>22.26</a:t>
            </a:r>
          </a:p>
        </p:txBody>
      </p:sp>
      <p:sp>
        <p:nvSpPr>
          <p:cNvPr id="102" name="CaixaDeTexto 101">
            <a:extLst>
              <a:ext uri="{FF2B5EF4-FFF2-40B4-BE49-F238E27FC236}">
                <a16:creationId xmlns:a16="http://schemas.microsoft.com/office/drawing/2014/main" id="{8AC09ED2-19A4-4D8A-4B41-CE5351B77747}"/>
              </a:ext>
            </a:extLst>
          </p:cNvPr>
          <p:cNvSpPr txBox="1"/>
          <p:nvPr/>
        </p:nvSpPr>
        <p:spPr>
          <a:xfrm>
            <a:off x="8721824" y="3493243"/>
            <a:ext cx="752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000" dirty="0">
                <a:solidFill>
                  <a:srgbClr val="00B050"/>
                </a:solidFill>
              </a:rPr>
              <a:t>28.96</a:t>
            </a:r>
          </a:p>
        </p:txBody>
      </p:sp>
      <p:sp>
        <p:nvSpPr>
          <p:cNvPr id="103" name="CaixaDeTexto 102">
            <a:extLst>
              <a:ext uri="{FF2B5EF4-FFF2-40B4-BE49-F238E27FC236}">
                <a16:creationId xmlns:a16="http://schemas.microsoft.com/office/drawing/2014/main" id="{912D986A-D7EF-4D26-506D-9AA4739AD851}"/>
              </a:ext>
            </a:extLst>
          </p:cNvPr>
          <p:cNvSpPr txBox="1"/>
          <p:nvPr/>
        </p:nvSpPr>
        <p:spPr>
          <a:xfrm>
            <a:off x="9556271" y="1759808"/>
            <a:ext cx="752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000" dirty="0">
                <a:solidFill>
                  <a:srgbClr val="FF0000"/>
                </a:solidFill>
                <a:highlight>
                  <a:srgbClr val="FFFF00"/>
                </a:highlight>
              </a:rPr>
              <a:t>0.2334</a:t>
            </a:r>
          </a:p>
        </p:txBody>
      </p:sp>
      <p:sp>
        <p:nvSpPr>
          <p:cNvPr id="104" name="CaixaDeTexto 103">
            <a:extLst>
              <a:ext uri="{FF2B5EF4-FFF2-40B4-BE49-F238E27FC236}">
                <a16:creationId xmlns:a16="http://schemas.microsoft.com/office/drawing/2014/main" id="{5EBE3E25-B42B-2ED0-B364-1D48105022B3}"/>
              </a:ext>
            </a:extLst>
          </p:cNvPr>
          <p:cNvSpPr txBox="1"/>
          <p:nvPr/>
        </p:nvSpPr>
        <p:spPr>
          <a:xfrm>
            <a:off x="9557948" y="2350183"/>
            <a:ext cx="752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000" dirty="0">
                <a:solidFill>
                  <a:srgbClr val="FF0000"/>
                </a:solidFill>
                <a:highlight>
                  <a:srgbClr val="FFFF00"/>
                </a:highlight>
              </a:rPr>
              <a:t>-1.4584</a:t>
            </a:r>
          </a:p>
        </p:txBody>
      </p:sp>
      <p:sp>
        <p:nvSpPr>
          <p:cNvPr id="105" name="CaixaDeTexto 104">
            <a:extLst>
              <a:ext uri="{FF2B5EF4-FFF2-40B4-BE49-F238E27FC236}">
                <a16:creationId xmlns:a16="http://schemas.microsoft.com/office/drawing/2014/main" id="{B35655D7-0E5D-DFFC-4AC4-4AE028D8CAA7}"/>
              </a:ext>
            </a:extLst>
          </p:cNvPr>
          <p:cNvSpPr txBox="1"/>
          <p:nvPr/>
        </p:nvSpPr>
        <p:spPr>
          <a:xfrm>
            <a:off x="9559475" y="2924540"/>
            <a:ext cx="752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000" dirty="0">
                <a:solidFill>
                  <a:srgbClr val="FF0000"/>
                </a:solidFill>
                <a:highlight>
                  <a:srgbClr val="FFFF00"/>
                </a:highlight>
              </a:rPr>
              <a:t>-0.1157</a:t>
            </a:r>
          </a:p>
        </p:txBody>
      </p:sp>
      <p:sp>
        <p:nvSpPr>
          <p:cNvPr id="106" name="CaixaDeTexto 105">
            <a:extLst>
              <a:ext uri="{FF2B5EF4-FFF2-40B4-BE49-F238E27FC236}">
                <a16:creationId xmlns:a16="http://schemas.microsoft.com/office/drawing/2014/main" id="{9566553C-6FB4-EA91-B8B0-7FD9F4046556}"/>
              </a:ext>
            </a:extLst>
          </p:cNvPr>
          <p:cNvSpPr txBox="1"/>
          <p:nvPr/>
        </p:nvSpPr>
        <p:spPr>
          <a:xfrm>
            <a:off x="9587542" y="3467760"/>
            <a:ext cx="752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000" dirty="0">
                <a:solidFill>
                  <a:srgbClr val="FF0000"/>
                </a:solidFill>
                <a:highlight>
                  <a:srgbClr val="FFFF00"/>
                </a:highlight>
              </a:rPr>
              <a:t>1.8949</a:t>
            </a:r>
          </a:p>
        </p:txBody>
      </p:sp>
      <p:sp>
        <p:nvSpPr>
          <p:cNvPr id="107" name="CaixaDeTexto 106">
            <a:extLst>
              <a:ext uri="{FF2B5EF4-FFF2-40B4-BE49-F238E27FC236}">
                <a16:creationId xmlns:a16="http://schemas.microsoft.com/office/drawing/2014/main" id="{87608A24-2A89-000B-179E-4CB3FEF05AC5}"/>
              </a:ext>
            </a:extLst>
          </p:cNvPr>
          <p:cNvSpPr txBox="1"/>
          <p:nvPr/>
        </p:nvSpPr>
        <p:spPr>
          <a:xfrm>
            <a:off x="9556270" y="4052815"/>
            <a:ext cx="752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000" dirty="0">
                <a:solidFill>
                  <a:srgbClr val="FF0000"/>
                </a:solidFill>
                <a:highlight>
                  <a:srgbClr val="FFFF00"/>
                </a:highlight>
              </a:rPr>
              <a:t>-0.5524</a:t>
            </a:r>
          </a:p>
        </p:txBody>
      </p:sp>
      <p:sp>
        <p:nvSpPr>
          <p:cNvPr id="108" name="CaixaDeTexto 107">
            <a:extLst>
              <a:ext uri="{FF2B5EF4-FFF2-40B4-BE49-F238E27FC236}">
                <a16:creationId xmlns:a16="http://schemas.microsoft.com/office/drawing/2014/main" id="{501CBEFE-1401-D339-608B-1B1F3BB33C7A}"/>
              </a:ext>
            </a:extLst>
          </p:cNvPr>
          <p:cNvSpPr txBox="1"/>
          <p:nvPr/>
        </p:nvSpPr>
        <p:spPr>
          <a:xfrm>
            <a:off x="9152168" y="1777342"/>
            <a:ext cx="752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000" dirty="0">
                <a:solidFill>
                  <a:srgbClr val="00B050"/>
                </a:solidFill>
                <a:highlight>
                  <a:srgbClr val="FFFF00"/>
                </a:highlight>
              </a:rPr>
              <a:t>34.41</a:t>
            </a:r>
          </a:p>
        </p:txBody>
      </p:sp>
      <p:sp>
        <p:nvSpPr>
          <p:cNvPr id="109" name="CaixaDeTexto 108">
            <a:extLst>
              <a:ext uri="{FF2B5EF4-FFF2-40B4-BE49-F238E27FC236}">
                <a16:creationId xmlns:a16="http://schemas.microsoft.com/office/drawing/2014/main" id="{619F34D5-4101-11AA-8BA6-8F0FBBEB7541}"/>
              </a:ext>
            </a:extLst>
          </p:cNvPr>
          <p:cNvSpPr txBox="1"/>
          <p:nvPr/>
        </p:nvSpPr>
        <p:spPr>
          <a:xfrm>
            <a:off x="9159625" y="2339485"/>
            <a:ext cx="752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000" dirty="0">
                <a:solidFill>
                  <a:srgbClr val="00B050"/>
                </a:solidFill>
                <a:highlight>
                  <a:srgbClr val="FFFF00"/>
                </a:highlight>
              </a:rPr>
              <a:t>39.22</a:t>
            </a:r>
          </a:p>
        </p:txBody>
      </p:sp>
      <p:sp>
        <p:nvSpPr>
          <p:cNvPr id="110" name="CaixaDeTexto 109">
            <a:extLst>
              <a:ext uri="{FF2B5EF4-FFF2-40B4-BE49-F238E27FC236}">
                <a16:creationId xmlns:a16="http://schemas.microsoft.com/office/drawing/2014/main" id="{5526D719-E1C5-F058-049D-62FE776E82D3}"/>
              </a:ext>
            </a:extLst>
          </p:cNvPr>
          <p:cNvSpPr txBox="1"/>
          <p:nvPr/>
        </p:nvSpPr>
        <p:spPr>
          <a:xfrm>
            <a:off x="9159625" y="2913472"/>
            <a:ext cx="752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000" dirty="0">
                <a:solidFill>
                  <a:srgbClr val="00B050"/>
                </a:solidFill>
                <a:highlight>
                  <a:srgbClr val="FFFF00"/>
                </a:highlight>
              </a:rPr>
              <a:t>45.77</a:t>
            </a:r>
          </a:p>
        </p:txBody>
      </p:sp>
      <p:sp>
        <p:nvSpPr>
          <p:cNvPr id="111" name="CaixaDeTexto 110">
            <a:extLst>
              <a:ext uri="{FF2B5EF4-FFF2-40B4-BE49-F238E27FC236}">
                <a16:creationId xmlns:a16="http://schemas.microsoft.com/office/drawing/2014/main" id="{D52E3514-4711-043A-5C27-EC7362E8498B}"/>
              </a:ext>
            </a:extLst>
          </p:cNvPr>
          <p:cNvSpPr txBox="1"/>
          <p:nvPr/>
        </p:nvSpPr>
        <p:spPr>
          <a:xfrm>
            <a:off x="9180800" y="3475032"/>
            <a:ext cx="752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000" dirty="0">
                <a:solidFill>
                  <a:srgbClr val="00B050"/>
                </a:solidFill>
                <a:highlight>
                  <a:srgbClr val="FFFF00"/>
                </a:highlight>
              </a:rPr>
              <a:t>69.10</a:t>
            </a:r>
          </a:p>
        </p:txBody>
      </p:sp>
      <p:sp>
        <p:nvSpPr>
          <p:cNvPr id="112" name="CaixaDeTexto 111">
            <a:extLst>
              <a:ext uri="{FF2B5EF4-FFF2-40B4-BE49-F238E27FC236}">
                <a16:creationId xmlns:a16="http://schemas.microsoft.com/office/drawing/2014/main" id="{18F83A0B-8D77-E337-D139-4C79AE42AE8A}"/>
              </a:ext>
            </a:extLst>
          </p:cNvPr>
          <p:cNvSpPr txBox="1"/>
          <p:nvPr/>
        </p:nvSpPr>
        <p:spPr>
          <a:xfrm>
            <a:off x="9170953" y="4052815"/>
            <a:ext cx="752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000" dirty="0">
                <a:solidFill>
                  <a:srgbClr val="00B050"/>
                </a:solidFill>
                <a:highlight>
                  <a:srgbClr val="FFFF00"/>
                </a:highlight>
              </a:rPr>
              <a:t>90.13</a:t>
            </a:r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7A115181-33B4-A413-A2DB-F8DE3F2BEBF3}"/>
              </a:ext>
            </a:extLst>
          </p:cNvPr>
          <p:cNvGrpSpPr/>
          <p:nvPr/>
        </p:nvGrpSpPr>
        <p:grpSpPr>
          <a:xfrm>
            <a:off x="3850679" y="4914130"/>
            <a:ext cx="201247" cy="371475"/>
            <a:chOff x="5438400" y="4191000"/>
            <a:chExt cx="201247" cy="371475"/>
          </a:xfrm>
        </p:grpSpPr>
        <p:cxnSp>
          <p:nvCxnSpPr>
            <p:cNvPr id="4" name="Conexão reta 3">
              <a:extLst>
                <a:ext uri="{FF2B5EF4-FFF2-40B4-BE49-F238E27FC236}">
                  <a16:creationId xmlns:a16="http://schemas.microsoft.com/office/drawing/2014/main" id="{CF0305CB-80F1-F56B-FF66-91C57840ADC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438400" y="4282349"/>
              <a:ext cx="95625" cy="280126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Conexão reta 4">
              <a:extLst>
                <a:ext uri="{FF2B5EF4-FFF2-40B4-BE49-F238E27FC236}">
                  <a16:creationId xmlns:a16="http://schemas.microsoft.com/office/drawing/2014/main" id="{ADA994E5-3F27-8F4C-F821-1A27B713A9B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534025" y="4282349"/>
              <a:ext cx="105622" cy="280126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16189940-7098-9DE9-36BC-FDCA1E9BA345}"/>
                </a:ext>
              </a:extLst>
            </p:cNvPr>
            <p:cNvSpPr/>
            <p:nvPr/>
          </p:nvSpPr>
          <p:spPr>
            <a:xfrm>
              <a:off x="5438400" y="4191000"/>
              <a:ext cx="199087" cy="89189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</p:grpSp>
      <p:grpSp>
        <p:nvGrpSpPr>
          <p:cNvPr id="7" name="Agrupar 6">
            <a:extLst>
              <a:ext uri="{FF2B5EF4-FFF2-40B4-BE49-F238E27FC236}">
                <a16:creationId xmlns:a16="http://schemas.microsoft.com/office/drawing/2014/main" id="{3C56AFB5-E29A-0D89-A502-D3AF53D9FD16}"/>
              </a:ext>
            </a:extLst>
          </p:cNvPr>
          <p:cNvGrpSpPr/>
          <p:nvPr/>
        </p:nvGrpSpPr>
        <p:grpSpPr>
          <a:xfrm>
            <a:off x="1445547" y="4814997"/>
            <a:ext cx="201247" cy="371475"/>
            <a:chOff x="5438400" y="4191000"/>
            <a:chExt cx="201247" cy="371475"/>
          </a:xfrm>
        </p:grpSpPr>
        <p:cxnSp>
          <p:nvCxnSpPr>
            <p:cNvPr id="8" name="Conexão reta 7">
              <a:extLst>
                <a:ext uri="{FF2B5EF4-FFF2-40B4-BE49-F238E27FC236}">
                  <a16:creationId xmlns:a16="http://schemas.microsoft.com/office/drawing/2014/main" id="{753CD921-B0BE-2DE1-0CE2-AF3890E4B98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438400" y="4282349"/>
              <a:ext cx="95625" cy="280126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exão reta 8">
              <a:extLst>
                <a:ext uri="{FF2B5EF4-FFF2-40B4-BE49-F238E27FC236}">
                  <a16:creationId xmlns:a16="http://schemas.microsoft.com/office/drawing/2014/main" id="{E9FD5687-BD2D-A249-EF8A-DA4ADF4C0C9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534025" y="4282349"/>
              <a:ext cx="105622" cy="280126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D1DAE582-621D-D1F4-D05B-D75AEC0F8B29}"/>
                </a:ext>
              </a:extLst>
            </p:cNvPr>
            <p:cNvSpPr/>
            <p:nvPr/>
          </p:nvSpPr>
          <p:spPr>
            <a:xfrm>
              <a:off x="5438400" y="4191000"/>
              <a:ext cx="199087" cy="89189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</p:grp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1AB5B5AB-B90D-E84A-ABC0-772CE7163F6C}"/>
              </a:ext>
            </a:extLst>
          </p:cNvPr>
          <p:cNvGrpSpPr/>
          <p:nvPr/>
        </p:nvGrpSpPr>
        <p:grpSpPr>
          <a:xfrm>
            <a:off x="823301" y="1786034"/>
            <a:ext cx="201247" cy="371475"/>
            <a:chOff x="5438400" y="4191000"/>
            <a:chExt cx="201247" cy="371475"/>
          </a:xfrm>
        </p:grpSpPr>
        <p:cxnSp>
          <p:nvCxnSpPr>
            <p:cNvPr id="12" name="Conexão reta 11">
              <a:extLst>
                <a:ext uri="{FF2B5EF4-FFF2-40B4-BE49-F238E27FC236}">
                  <a16:creationId xmlns:a16="http://schemas.microsoft.com/office/drawing/2014/main" id="{59D3C96D-DEB3-FF70-E386-4446B167FAA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438400" y="4282349"/>
              <a:ext cx="95625" cy="280126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exão reta 12">
              <a:extLst>
                <a:ext uri="{FF2B5EF4-FFF2-40B4-BE49-F238E27FC236}">
                  <a16:creationId xmlns:a16="http://schemas.microsoft.com/office/drawing/2014/main" id="{D238C028-5756-38B3-BDDA-4859FA8BF63B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534025" y="4282349"/>
              <a:ext cx="105622" cy="280126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tângulo 13">
              <a:extLst>
                <a:ext uri="{FF2B5EF4-FFF2-40B4-BE49-F238E27FC236}">
                  <a16:creationId xmlns:a16="http://schemas.microsoft.com/office/drawing/2014/main" id="{748396F8-2433-17AC-C440-D2994EDDD13B}"/>
                </a:ext>
              </a:extLst>
            </p:cNvPr>
            <p:cNvSpPr/>
            <p:nvPr/>
          </p:nvSpPr>
          <p:spPr>
            <a:xfrm>
              <a:off x="5438400" y="4191000"/>
              <a:ext cx="199087" cy="89189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</p:grpSp>
      <p:grpSp>
        <p:nvGrpSpPr>
          <p:cNvPr id="15" name="Agrupar 14">
            <a:extLst>
              <a:ext uri="{FF2B5EF4-FFF2-40B4-BE49-F238E27FC236}">
                <a16:creationId xmlns:a16="http://schemas.microsoft.com/office/drawing/2014/main" id="{C795F6D3-33CC-7E80-8B8B-455E33EFA8AE}"/>
              </a:ext>
            </a:extLst>
          </p:cNvPr>
          <p:cNvGrpSpPr/>
          <p:nvPr/>
        </p:nvGrpSpPr>
        <p:grpSpPr>
          <a:xfrm>
            <a:off x="3797867" y="496481"/>
            <a:ext cx="201247" cy="371475"/>
            <a:chOff x="5438400" y="4191000"/>
            <a:chExt cx="201247" cy="371475"/>
          </a:xfrm>
        </p:grpSpPr>
        <p:cxnSp>
          <p:nvCxnSpPr>
            <p:cNvPr id="16" name="Conexão reta 15">
              <a:extLst>
                <a:ext uri="{FF2B5EF4-FFF2-40B4-BE49-F238E27FC236}">
                  <a16:creationId xmlns:a16="http://schemas.microsoft.com/office/drawing/2014/main" id="{555B0FB1-D3BB-FD85-B551-3DB2CA69A08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438400" y="4282349"/>
              <a:ext cx="95625" cy="280126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exão reta 16">
              <a:extLst>
                <a:ext uri="{FF2B5EF4-FFF2-40B4-BE49-F238E27FC236}">
                  <a16:creationId xmlns:a16="http://schemas.microsoft.com/office/drawing/2014/main" id="{418E0F18-C3A6-874F-6CA9-E7463118D74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534025" y="4282349"/>
              <a:ext cx="105622" cy="280126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Retângulo 17">
              <a:extLst>
                <a:ext uri="{FF2B5EF4-FFF2-40B4-BE49-F238E27FC236}">
                  <a16:creationId xmlns:a16="http://schemas.microsoft.com/office/drawing/2014/main" id="{3C06A124-1116-D45C-8212-2249DB27EF61}"/>
                </a:ext>
              </a:extLst>
            </p:cNvPr>
            <p:cNvSpPr/>
            <p:nvPr/>
          </p:nvSpPr>
          <p:spPr>
            <a:xfrm>
              <a:off x="5438400" y="4191000"/>
              <a:ext cx="199087" cy="89189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</p:grpSp>
      <p:grpSp>
        <p:nvGrpSpPr>
          <p:cNvPr id="21" name="Agrupar 20">
            <a:extLst>
              <a:ext uri="{FF2B5EF4-FFF2-40B4-BE49-F238E27FC236}">
                <a16:creationId xmlns:a16="http://schemas.microsoft.com/office/drawing/2014/main" id="{87630DE0-7219-1E12-8028-F661A65CBB46}"/>
              </a:ext>
            </a:extLst>
          </p:cNvPr>
          <p:cNvGrpSpPr/>
          <p:nvPr/>
        </p:nvGrpSpPr>
        <p:grpSpPr>
          <a:xfrm>
            <a:off x="4726903" y="4507757"/>
            <a:ext cx="360" cy="209880"/>
            <a:chOff x="5438400" y="3095190"/>
            <a:chExt cx="360" cy="209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26" name="Tinta 25">
                  <a:extLst>
                    <a:ext uri="{FF2B5EF4-FFF2-40B4-BE49-F238E27FC236}">
                      <a16:creationId xmlns:a16="http://schemas.microsoft.com/office/drawing/2014/main" id="{F52DA256-8396-4933-3B40-7A831887C2EE}"/>
                    </a:ext>
                  </a:extLst>
                </p14:cNvPr>
                <p14:cNvContentPartPr/>
                <p14:nvPr/>
              </p14:nvContentPartPr>
              <p14:xfrm>
                <a:off x="5438400" y="3304710"/>
                <a:ext cx="360" cy="360"/>
              </p14:xfrm>
            </p:contentPart>
          </mc:Choice>
          <mc:Fallback xmlns="">
            <p:pic>
              <p:nvPicPr>
                <p:cNvPr id="26" name="Tinta 25">
                  <a:extLst>
                    <a:ext uri="{FF2B5EF4-FFF2-40B4-BE49-F238E27FC236}">
                      <a16:creationId xmlns:a16="http://schemas.microsoft.com/office/drawing/2014/main" id="{F52DA256-8396-4933-3B40-7A831887C2EE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5384400" y="3196710"/>
                  <a:ext cx="10800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27" name="Tinta 26">
                  <a:extLst>
                    <a:ext uri="{FF2B5EF4-FFF2-40B4-BE49-F238E27FC236}">
                      <a16:creationId xmlns:a16="http://schemas.microsoft.com/office/drawing/2014/main" id="{8B548B29-8180-DFE1-C584-EC0426F3EB86}"/>
                    </a:ext>
                  </a:extLst>
                </p14:cNvPr>
                <p14:cNvContentPartPr/>
                <p14:nvPr/>
              </p14:nvContentPartPr>
              <p14:xfrm>
                <a:off x="5438400" y="3095190"/>
                <a:ext cx="360" cy="360"/>
              </p14:xfrm>
            </p:contentPart>
          </mc:Choice>
          <mc:Fallback xmlns="">
            <p:pic>
              <p:nvPicPr>
                <p:cNvPr id="27" name="Tinta 26">
                  <a:extLst>
                    <a:ext uri="{FF2B5EF4-FFF2-40B4-BE49-F238E27FC236}">
                      <a16:creationId xmlns:a16="http://schemas.microsoft.com/office/drawing/2014/main" id="{8B548B29-8180-DFE1-C584-EC0426F3EB86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5384400" y="2987190"/>
                  <a:ext cx="108000" cy="216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8" name="Agrupar 27">
            <a:extLst>
              <a:ext uri="{FF2B5EF4-FFF2-40B4-BE49-F238E27FC236}">
                <a16:creationId xmlns:a16="http://schemas.microsoft.com/office/drawing/2014/main" id="{0C2499AE-15BD-F85B-BCA4-F821AF43FD7B}"/>
              </a:ext>
            </a:extLst>
          </p:cNvPr>
          <p:cNvGrpSpPr/>
          <p:nvPr/>
        </p:nvGrpSpPr>
        <p:grpSpPr>
          <a:xfrm>
            <a:off x="2579825" y="5380239"/>
            <a:ext cx="360" cy="209880"/>
            <a:chOff x="5438400" y="3095190"/>
            <a:chExt cx="360" cy="209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29" name="Tinta 28">
                  <a:extLst>
                    <a:ext uri="{FF2B5EF4-FFF2-40B4-BE49-F238E27FC236}">
                      <a16:creationId xmlns:a16="http://schemas.microsoft.com/office/drawing/2014/main" id="{716CDF85-8F5F-5A5C-01EF-0BC7B701F362}"/>
                    </a:ext>
                  </a:extLst>
                </p14:cNvPr>
                <p14:cNvContentPartPr/>
                <p14:nvPr/>
              </p14:nvContentPartPr>
              <p14:xfrm>
                <a:off x="5438400" y="3304710"/>
                <a:ext cx="360" cy="360"/>
              </p14:xfrm>
            </p:contentPart>
          </mc:Choice>
          <mc:Fallback xmlns="">
            <p:pic>
              <p:nvPicPr>
                <p:cNvPr id="29" name="Tinta 28">
                  <a:extLst>
                    <a:ext uri="{FF2B5EF4-FFF2-40B4-BE49-F238E27FC236}">
                      <a16:creationId xmlns:a16="http://schemas.microsoft.com/office/drawing/2014/main" id="{716CDF85-8F5F-5A5C-01EF-0BC7B701F362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5384400" y="3196710"/>
                  <a:ext cx="10800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31" name="Tinta 30">
                  <a:extLst>
                    <a:ext uri="{FF2B5EF4-FFF2-40B4-BE49-F238E27FC236}">
                      <a16:creationId xmlns:a16="http://schemas.microsoft.com/office/drawing/2014/main" id="{39E8431B-6BD0-D4D0-3FB7-4D14CA03184A}"/>
                    </a:ext>
                  </a:extLst>
                </p14:cNvPr>
                <p14:cNvContentPartPr/>
                <p14:nvPr/>
              </p14:nvContentPartPr>
              <p14:xfrm>
                <a:off x="5438400" y="3095190"/>
                <a:ext cx="360" cy="360"/>
              </p14:xfrm>
            </p:contentPart>
          </mc:Choice>
          <mc:Fallback xmlns="">
            <p:pic>
              <p:nvPicPr>
                <p:cNvPr id="31" name="Tinta 30">
                  <a:extLst>
                    <a:ext uri="{FF2B5EF4-FFF2-40B4-BE49-F238E27FC236}">
                      <a16:creationId xmlns:a16="http://schemas.microsoft.com/office/drawing/2014/main" id="{39E8431B-6BD0-D4D0-3FB7-4D14CA03184A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5384400" y="2987190"/>
                  <a:ext cx="108000" cy="216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4" name="Agrupar 33">
            <a:extLst>
              <a:ext uri="{FF2B5EF4-FFF2-40B4-BE49-F238E27FC236}">
                <a16:creationId xmlns:a16="http://schemas.microsoft.com/office/drawing/2014/main" id="{2873D093-99ED-30CE-CB20-54E37E3B2FB1}"/>
              </a:ext>
            </a:extLst>
          </p:cNvPr>
          <p:cNvGrpSpPr/>
          <p:nvPr/>
        </p:nvGrpSpPr>
        <p:grpSpPr>
          <a:xfrm>
            <a:off x="1303391" y="3590870"/>
            <a:ext cx="360" cy="209880"/>
            <a:chOff x="5438400" y="3095190"/>
            <a:chExt cx="360" cy="209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37" name="Tinta 36">
                  <a:extLst>
                    <a:ext uri="{FF2B5EF4-FFF2-40B4-BE49-F238E27FC236}">
                      <a16:creationId xmlns:a16="http://schemas.microsoft.com/office/drawing/2014/main" id="{F3ABCC82-56E8-D414-253B-B021AC7FD0D4}"/>
                    </a:ext>
                  </a:extLst>
                </p14:cNvPr>
                <p14:cNvContentPartPr/>
                <p14:nvPr/>
              </p14:nvContentPartPr>
              <p14:xfrm>
                <a:off x="5438400" y="3304710"/>
                <a:ext cx="360" cy="360"/>
              </p14:xfrm>
            </p:contentPart>
          </mc:Choice>
          <mc:Fallback xmlns="">
            <p:pic>
              <p:nvPicPr>
                <p:cNvPr id="37" name="Tinta 36">
                  <a:extLst>
                    <a:ext uri="{FF2B5EF4-FFF2-40B4-BE49-F238E27FC236}">
                      <a16:creationId xmlns:a16="http://schemas.microsoft.com/office/drawing/2014/main" id="{F3ABCC82-56E8-D414-253B-B021AC7FD0D4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5384400" y="3196710"/>
                  <a:ext cx="10800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38" name="Tinta 37">
                  <a:extLst>
                    <a:ext uri="{FF2B5EF4-FFF2-40B4-BE49-F238E27FC236}">
                      <a16:creationId xmlns:a16="http://schemas.microsoft.com/office/drawing/2014/main" id="{29EE2F55-330D-6312-F249-0A002C432F10}"/>
                    </a:ext>
                  </a:extLst>
                </p14:cNvPr>
                <p14:cNvContentPartPr/>
                <p14:nvPr/>
              </p14:nvContentPartPr>
              <p14:xfrm>
                <a:off x="5438400" y="3095190"/>
                <a:ext cx="360" cy="360"/>
              </p14:xfrm>
            </p:contentPart>
          </mc:Choice>
          <mc:Fallback xmlns="">
            <p:pic>
              <p:nvPicPr>
                <p:cNvPr id="38" name="Tinta 37">
                  <a:extLst>
                    <a:ext uri="{FF2B5EF4-FFF2-40B4-BE49-F238E27FC236}">
                      <a16:creationId xmlns:a16="http://schemas.microsoft.com/office/drawing/2014/main" id="{29EE2F55-330D-6312-F249-0A002C432F10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5384400" y="2987190"/>
                  <a:ext cx="108000" cy="216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9" name="Agrupar 38">
            <a:extLst>
              <a:ext uri="{FF2B5EF4-FFF2-40B4-BE49-F238E27FC236}">
                <a16:creationId xmlns:a16="http://schemas.microsoft.com/office/drawing/2014/main" id="{37483307-3160-9D6F-923C-02AE630E6E0B}"/>
              </a:ext>
            </a:extLst>
          </p:cNvPr>
          <p:cNvGrpSpPr/>
          <p:nvPr/>
        </p:nvGrpSpPr>
        <p:grpSpPr>
          <a:xfrm>
            <a:off x="2200444" y="1160895"/>
            <a:ext cx="360" cy="209880"/>
            <a:chOff x="5438400" y="3095190"/>
            <a:chExt cx="360" cy="209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42" name="Tinta 41">
                  <a:extLst>
                    <a:ext uri="{FF2B5EF4-FFF2-40B4-BE49-F238E27FC236}">
                      <a16:creationId xmlns:a16="http://schemas.microsoft.com/office/drawing/2014/main" id="{C7AE59F7-28B6-719C-0903-3AF712A117E1}"/>
                    </a:ext>
                  </a:extLst>
                </p14:cNvPr>
                <p14:cNvContentPartPr/>
                <p14:nvPr/>
              </p14:nvContentPartPr>
              <p14:xfrm>
                <a:off x="5438400" y="3304710"/>
                <a:ext cx="360" cy="360"/>
              </p14:xfrm>
            </p:contentPart>
          </mc:Choice>
          <mc:Fallback xmlns="">
            <p:pic>
              <p:nvPicPr>
                <p:cNvPr id="42" name="Tinta 41">
                  <a:extLst>
                    <a:ext uri="{FF2B5EF4-FFF2-40B4-BE49-F238E27FC236}">
                      <a16:creationId xmlns:a16="http://schemas.microsoft.com/office/drawing/2014/main" id="{C7AE59F7-28B6-719C-0903-3AF712A117E1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5384400" y="3196710"/>
                  <a:ext cx="10800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43" name="Tinta 42">
                  <a:extLst>
                    <a:ext uri="{FF2B5EF4-FFF2-40B4-BE49-F238E27FC236}">
                      <a16:creationId xmlns:a16="http://schemas.microsoft.com/office/drawing/2014/main" id="{4EB7EC05-9D95-E85D-A59F-8DE0C6C8D162}"/>
                    </a:ext>
                  </a:extLst>
                </p14:cNvPr>
                <p14:cNvContentPartPr/>
                <p14:nvPr/>
              </p14:nvContentPartPr>
              <p14:xfrm>
                <a:off x="5438400" y="3095190"/>
                <a:ext cx="360" cy="360"/>
              </p14:xfrm>
            </p:contentPart>
          </mc:Choice>
          <mc:Fallback xmlns="">
            <p:pic>
              <p:nvPicPr>
                <p:cNvPr id="43" name="Tinta 42">
                  <a:extLst>
                    <a:ext uri="{FF2B5EF4-FFF2-40B4-BE49-F238E27FC236}">
                      <a16:creationId xmlns:a16="http://schemas.microsoft.com/office/drawing/2014/main" id="{4EB7EC05-9D95-E85D-A59F-8DE0C6C8D162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5384400" y="2987190"/>
                  <a:ext cx="108000" cy="216000"/>
                </a:xfrm>
                <a:prstGeom prst="rect">
                  <a:avLst/>
                </a:prstGeom>
              </p:spPr>
            </p:pic>
          </mc:Fallback>
        </mc:AlternateContent>
      </p:grpSp>
      <p:graphicFrame>
        <p:nvGraphicFramePr>
          <p:cNvPr id="30" name="Tabela 29">
            <a:extLst>
              <a:ext uri="{FF2B5EF4-FFF2-40B4-BE49-F238E27FC236}">
                <a16:creationId xmlns:a16="http://schemas.microsoft.com/office/drawing/2014/main" id="{52F99A6D-2ACB-61DB-8B45-3BFD40404E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5744294"/>
              </p:ext>
            </p:extLst>
          </p:nvPr>
        </p:nvGraphicFramePr>
        <p:xfrm>
          <a:off x="6717360" y="863048"/>
          <a:ext cx="216639" cy="34171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639">
                  <a:extLst>
                    <a:ext uri="{9D8B030D-6E8A-4147-A177-3AD203B41FA5}">
                      <a16:colId xmlns:a16="http://schemas.microsoft.com/office/drawing/2014/main" val="4265328216"/>
                    </a:ext>
                  </a:extLst>
                </a:gridCol>
              </a:tblGrid>
              <a:tr h="3417140">
                <a:tc>
                  <a:txBody>
                    <a:bodyPr/>
                    <a:lstStyle/>
                    <a:p>
                      <a:endParaRPr lang="pt-PT" dirty="0"/>
                    </a:p>
                  </a:txBody>
                  <a:tcPr>
                    <a:solidFill>
                      <a:schemeClr val="accent1"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7168883"/>
                  </a:ext>
                </a:extLst>
              </a:tr>
            </a:tbl>
          </a:graphicData>
        </a:graphic>
      </p:graphicFrame>
      <p:graphicFrame>
        <p:nvGraphicFramePr>
          <p:cNvPr id="32" name="Tabela 31">
            <a:extLst>
              <a:ext uri="{FF2B5EF4-FFF2-40B4-BE49-F238E27FC236}">
                <a16:creationId xmlns:a16="http://schemas.microsoft.com/office/drawing/2014/main" id="{1D4B7CEE-6C2C-AFD2-0DD8-A28862EA5F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0263132"/>
              </p:ext>
            </p:extLst>
          </p:nvPr>
        </p:nvGraphicFramePr>
        <p:xfrm>
          <a:off x="7317144" y="849710"/>
          <a:ext cx="926277" cy="28897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6277">
                  <a:extLst>
                    <a:ext uri="{9D8B030D-6E8A-4147-A177-3AD203B41FA5}">
                      <a16:colId xmlns:a16="http://schemas.microsoft.com/office/drawing/2014/main" val="936963984"/>
                    </a:ext>
                  </a:extLst>
                </a:gridCol>
              </a:tblGrid>
              <a:tr h="2889753">
                <a:tc>
                  <a:txBody>
                    <a:bodyPr/>
                    <a:lstStyle/>
                    <a:p>
                      <a:endParaRPr lang="pt-PT" dirty="0"/>
                    </a:p>
                  </a:txBody>
                  <a:tcPr>
                    <a:solidFill>
                      <a:srgbClr val="C00000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1431848"/>
                  </a:ext>
                </a:extLst>
              </a:tr>
            </a:tbl>
          </a:graphicData>
        </a:graphic>
      </p:graphicFrame>
      <p:graphicFrame>
        <p:nvGraphicFramePr>
          <p:cNvPr id="33" name="Tabela 32">
            <a:extLst>
              <a:ext uri="{FF2B5EF4-FFF2-40B4-BE49-F238E27FC236}">
                <a16:creationId xmlns:a16="http://schemas.microsoft.com/office/drawing/2014/main" id="{3D09BF9D-0504-B45E-A2AA-F91EC67C82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0114532"/>
              </p:ext>
            </p:extLst>
          </p:nvPr>
        </p:nvGraphicFramePr>
        <p:xfrm>
          <a:off x="8260666" y="1422147"/>
          <a:ext cx="887830" cy="28897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7830">
                  <a:extLst>
                    <a:ext uri="{9D8B030D-6E8A-4147-A177-3AD203B41FA5}">
                      <a16:colId xmlns:a16="http://schemas.microsoft.com/office/drawing/2014/main" val="3397863502"/>
                    </a:ext>
                  </a:extLst>
                </a:gridCol>
              </a:tblGrid>
              <a:tr h="2889753">
                <a:tc>
                  <a:txBody>
                    <a:bodyPr/>
                    <a:lstStyle/>
                    <a:p>
                      <a:endParaRPr lang="pt-PT" dirty="0"/>
                    </a:p>
                  </a:txBody>
                  <a:tcPr>
                    <a:solidFill>
                      <a:srgbClr val="92D050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48702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759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72" grpId="0"/>
      <p:bldP spid="72" grpId="1"/>
      <p:bldP spid="73" grpId="0"/>
      <p:bldP spid="74" grpId="0"/>
      <p:bldP spid="74" grpId="1"/>
      <p:bldP spid="75" grpId="0"/>
      <p:bldP spid="76" grpId="0"/>
      <p:bldP spid="76" grpId="1"/>
      <p:bldP spid="77" grpId="0"/>
      <p:bldP spid="78" grpId="0"/>
      <p:bldP spid="78" grpId="1"/>
      <p:bldP spid="79" grpId="0"/>
      <p:bldP spid="80" grpId="0"/>
      <p:bldP spid="80" grpId="1"/>
      <p:bldP spid="82" grpId="0"/>
      <p:bldP spid="83" grpId="0"/>
      <p:bldP spid="84" grpId="0"/>
      <p:bldP spid="85" grpId="0"/>
      <p:bldP spid="86" grpId="0"/>
      <p:bldP spid="87" grpId="0"/>
      <p:bldP spid="88" grpId="0"/>
      <p:bldP spid="89" grpId="0"/>
      <p:bldP spid="90" grpId="0"/>
      <p:bldP spid="91" grpId="0"/>
      <p:bldP spid="92" grpId="0"/>
      <p:bldP spid="93" grpId="0"/>
      <p:bldP spid="94" grpId="0"/>
      <p:bldP spid="95" grpId="0"/>
      <p:bldP spid="96" grpId="0"/>
      <p:bldP spid="97" grpId="0"/>
      <p:bldP spid="98" grpId="0"/>
      <p:bldP spid="99" grpId="0"/>
      <p:bldP spid="100" grpId="0"/>
      <p:bldP spid="101" grpId="0"/>
      <p:bldP spid="102" grpId="0"/>
      <p:bldP spid="103" grpId="0"/>
      <p:bldP spid="104" grpId="0"/>
      <p:bldP spid="105" grpId="0"/>
      <p:bldP spid="106" grpId="0"/>
      <p:bldP spid="107" grpId="0"/>
      <p:bldP spid="108" grpId="0"/>
      <p:bldP spid="109" grpId="0"/>
      <p:bldP spid="110" grpId="0"/>
      <p:bldP spid="111" grpId="0"/>
      <p:bldP spid="1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2B3A7CC2-1229-3A1B-356E-8687A52074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674" y="-10328"/>
            <a:ext cx="5012836" cy="6858000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06510190-E13C-D1BD-AC89-70A6B68BDA2D}"/>
              </a:ext>
            </a:extLst>
          </p:cNvPr>
          <p:cNvSpPr txBox="1"/>
          <p:nvPr/>
        </p:nvSpPr>
        <p:spPr>
          <a:xfrm>
            <a:off x="7012756" y="4661013"/>
            <a:ext cx="399874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dirty="0"/>
              <a:t>"T1",1.8024,17.01,80.108,-1</a:t>
            </a:r>
          </a:p>
          <a:p>
            <a:r>
              <a:rPr lang="pt-PT" dirty="0"/>
              <a:t>"M1",1.4735,19.88,1.5690,17.40</a:t>
            </a:r>
          </a:p>
          <a:p>
            <a:r>
              <a:rPr lang="pt-PT" dirty="0"/>
              <a:t>"M2",0.5350,23.51,2.9319,19.94</a:t>
            </a:r>
          </a:p>
          <a:p>
            <a:r>
              <a:rPr lang="pt-PT" dirty="0"/>
              <a:t>"M3",2.7229,40.14,0.6507,22.26</a:t>
            </a:r>
          </a:p>
          <a:p>
            <a:r>
              <a:rPr lang="pt-PT" dirty="0"/>
              <a:t>"M4",1.5069,32.69,0.8280,28.96</a:t>
            </a:r>
          </a:p>
          <a:p>
            <a:r>
              <a:rPr lang="pt-PT" dirty="0"/>
              <a:t>"T1",80.108,0.7,2.0593,57.44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461DAAF5-6882-424F-CCAD-6EE6521A58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498733"/>
            <a:ext cx="5398502" cy="1673719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FE60B5CA-01E6-C15E-9E6F-704FD1F4FED2}"/>
              </a:ext>
            </a:extLst>
          </p:cNvPr>
          <p:cNvSpPr txBox="1"/>
          <p:nvPr/>
        </p:nvSpPr>
        <p:spPr>
          <a:xfrm>
            <a:off x="3968265" y="1170912"/>
            <a:ext cx="1812387" cy="369332"/>
          </a:xfrm>
          <a:prstGeom prst="rect">
            <a:avLst/>
          </a:prstGeom>
          <a:noFill/>
          <a:scene3d>
            <a:camera prst="orthographicFront">
              <a:rot lat="0" lon="0" rev="540000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pt-PT" b="1" dirty="0">
                <a:solidFill>
                  <a:srgbClr val="FF0000"/>
                </a:solidFill>
              </a:rPr>
              <a:t>inconsistência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377C01D-91A8-77BB-154A-429D395C46BD}"/>
              </a:ext>
            </a:extLst>
          </p:cNvPr>
          <p:cNvSpPr txBox="1"/>
          <p:nvPr/>
        </p:nvSpPr>
        <p:spPr>
          <a:xfrm>
            <a:off x="5296510" y="1319824"/>
            <a:ext cx="53985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b="1" dirty="0">
                <a:solidFill>
                  <a:srgbClr val="00B050"/>
                </a:solidFill>
              </a:rPr>
              <a:t>=&gt; </a:t>
            </a:r>
            <a:r>
              <a:rPr lang="pt-PT" b="1" u="sng" dirty="0">
                <a:solidFill>
                  <a:srgbClr val="00B050"/>
                </a:solidFill>
              </a:rPr>
              <a:t>ajustar observações </a:t>
            </a:r>
            <a:r>
              <a:rPr lang="pt-PT" b="1" dirty="0">
                <a:solidFill>
                  <a:srgbClr val="00B050"/>
                </a:solidFill>
              </a:rPr>
              <a:t>(por mínimos quadrados)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AAC44350-77DC-9B35-2C4C-1E56417BDDC8}"/>
              </a:ext>
            </a:extLst>
          </p:cNvPr>
          <p:cNvSpPr txBox="1"/>
          <p:nvPr/>
        </p:nvSpPr>
        <p:spPr>
          <a:xfrm>
            <a:off x="2053881" y="3882683"/>
            <a:ext cx="29401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b="1" dirty="0">
                <a:solidFill>
                  <a:srgbClr val="00B0F0"/>
                </a:solidFill>
              </a:rPr>
              <a:t>resíduos das observações</a:t>
            </a:r>
          </a:p>
        </p:txBody>
      </p:sp>
      <p:cxnSp>
        <p:nvCxnSpPr>
          <p:cNvPr id="8" name="Conexão reta unidirecional 7">
            <a:extLst>
              <a:ext uri="{FF2B5EF4-FFF2-40B4-BE49-F238E27FC236}">
                <a16:creationId xmlns:a16="http://schemas.microsoft.com/office/drawing/2014/main" id="{ED8CD460-09D0-0310-7020-3DC0701ED6EF}"/>
              </a:ext>
            </a:extLst>
          </p:cNvPr>
          <p:cNvCxnSpPr>
            <a:cxnSpLocks/>
          </p:cNvCxnSpPr>
          <p:nvPr/>
        </p:nvCxnSpPr>
        <p:spPr>
          <a:xfrm>
            <a:off x="2252019" y="1055077"/>
            <a:ext cx="1300068" cy="705450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xão reta unidirecional 9">
            <a:extLst>
              <a:ext uri="{FF2B5EF4-FFF2-40B4-BE49-F238E27FC236}">
                <a16:creationId xmlns:a16="http://schemas.microsoft.com/office/drawing/2014/main" id="{356EBCD9-4788-675A-7215-28777D7910EC}"/>
              </a:ext>
            </a:extLst>
          </p:cNvPr>
          <p:cNvCxnSpPr>
            <a:cxnSpLocks/>
          </p:cNvCxnSpPr>
          <p:nvPr/>
        </p:nvCxnSpPr>
        <p:spPr>
          <a:xfrm flipH="1">
            <a:off x="3165234" y="1867711"/>
            <a:ext cx="618826" cy="25651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9317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D1F41419-EAB7-46F3-8387-8C940980FB1C}"/>
              </a:ext>
            </a:extLst>
          </p:cNvPr>
          <p:cNvSpPr txBox="1"/>
          <p:nvPr/>
        </p:nvSpPr>
        <p:spPr>
          <a:xfrm>
            <a:off x="263769" y="182879"/>
            <a:ext cx="6098344" cy="64017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1000" dirty="0"/>
              <a:t>*********************************************************************</a:t>
            </a:r>
          </a:p>
          <a:p>
            <a:r>
              <a:rPr lang="pt-PT" sz="1000" dirty="0"/>
              <a:t>*                                                                   *</a:t>
            </a:r>
          </a:p>
          <a:p>
            <a:r>
              <a:rPr lang="pt-PT" sz="1000" dirty="0"/>
              <a:t>*        Ajustamento de uma linha de nivelamento </a:t>
            </a:r>
            <a:r>
              <a:rPr lang="pt-PT" sz="1000" dirty="0" err="1"/>
              <a:t>geometrico</a:t>
            </a:r>
            <a:r>
              <a:rPr lang="pt-PT" sz="1000" dirty="0"/>
              <a:t>         *</a:t>
            </a:r>
          </a:p>
          <a:p>
            <a:r>
              <a:rPr lang="pt-PT" sz="1000" dirty="0"/>
              <a:t>*                                                                   *</a:t>
            </a:r>
          </a:p>
          <a:p>
            <a:r>
              <a:rPr lang="pt-PT" sz="1000" dirty="0"/>
              <a:t>*********************************************************************</a:t>
            </a:r>
          </a:p>
          <a:p>
            <a:r>
              <a:rPr lang="pt-PT" sz="1000" dirty="0"/>
              <a:t>   </a:t>
            </a:r>
          </a:p>
          <a:p>
            <a:r>
              <a:rPr lang="pt-PT" sz="1000" dirty="0"/>
              <a:t>Ficheiro de dados: zeiss_C8_linha_fechada.txt</a:t>
            </a:r>
          </a:p>
          <a:p>
            <a:r>
              <a:rPr lang="pt-PT" sz="1000" dirty="0"/>
              <a:t>  </a:t>
            </a:r>
          </a:p>
          <a:p>
            <a:r>
              <a:rPr lang="pt-PT" sz="1000" dirty="0"/>
              <a:t>Erro de fecho da linha (m) = 0.0018</a:t>
            </a:r>
          </a:p>
          <a:p>
            <a:r>
              <a:rPr lang="pt-PT" sz="1000" dirty="0"/>
              <a:t>    </a:t>
            </a:r>
          </a:p>
          <a:p>
            <a:r>
              <a:rPr lang="pt-PT" sz="1000" dirty="0" err="1"/>
              <a:t>Tolerancia</a:t>
            </a:r>
            <a:r>
              <a:rPr lang="pt-PT" sz="1000" dirty="0"/>
              <a:t> (m) para o erro de fecho da linha c/ formulas dos slides 94 e 96 = 0.0076</a:t>
            </a:r>
          </a:p>
          <a:p>
            <a:r>
              <a:rPr lang="pt-PT" sz="1000" dirty="0"/>
              <a:t>    </a:t>
            </a:r>
          </a:p>
          <a:p>
            <a:r>
              <a:rPr lang="pt-PT" sz="1000" dirty="0"/>
              <a:t>Desenvolvimento da linha (km) =  0.279</a:t>
            </a:r>
          </a:p>
          <a:p>
            <a:r>
              <a:rPr lang="pt-PT" sz="1000" dirty="0"/>
              <a:t>Numero de </a:t>
            </a:r>
            <a:r>
              <a:rPr lang="pt-PT" sz="1000" dirty="0" err="1"/>
              <a:t>desniveis</a:t>
            </a:r>
            <a:r>
              <a:rPr lang="pt-PT" sz="1000" dirty="0"/>
              <a:t> da linha =   5</a:t>
            </a:r>
          </a:p>
          <a:p>
            <a:r>
              <a:rPr lang="pt-PT" sz="1000" dirty="0"/>
              <a:t>Numero de </a:t>
            </a:r>
            <a:r>
              <a:rPr lang="pt-PT" sz="1000" dirty="0" err="1"/>
              <a:t>desniveis</a:t>
            </a:r>
            <a:r>
              <a:rPr lang="pt-PT" sz="1000" dirty="0"/>
              <a:t>/km = 17.9</a:t>
            </a:r>
          </a:p>
          <a:p>
            <a:r>
              <a:rPr lang="pt-PT" sz="1000" dirty="0"/>
              <a:t>    </a:t>
            </a:r>
          </a:p>
          <a:p>
            <a:r>
              <a:rPr lang="pt-PT" sz="1000" dirty="0" err="1"/>
              <a:t>Tolerancia</a:t>
            </a:r>
            <a:r>
              <a:rPr lang="pt-PT" sz="1000" dirty="0"/>
              <a:t> baixa (m) para o erro de fecho da linha c/ formulas do slide 91 = 0.0135</a:t>
            </a:r>
          </a:p>
          <a:p>
            <a:r>
              <a:rPr lang="pt-PT" sz="1000" dirty="0" err="1"/>
              <a:t>Tolerancia</a:t>
            </a:r>
            <a:r>
              <a:rPr lang="pt-PT" sz="1000" dirty="0"/>
              <a:t> media (m) para o erro de fecho da linha c/ formulas do slide 91 = 0.0068</a:t>
            </a:r>
          </a:p>
          <a:p>
            <a:r>
              <a:rPr lang="pt-PT" sz="1000" dirty="0" err="1"/>
              <a:t>Tolerancia</a:t>
            </a:r>
            <a:r>
              <a:rPr lang="pt-PT" sz="1000" dirty="0"/>
              <a:t>  alta (m) para o erro de fecho da linha c/ formulas do slide 91 = 0.0045</a:t>
            </a:r>
          </a:p>
          <a:p>
            <a:r>
              <a:rPr lang="pt-PT" sz="1000" dirty="0"/>
              <a:t>   </a:t>
            </a:r>
          </a:p>
          <a:p>
            <a:r>
              <a:rPr lang="pt-PT" sz="1000" dirty="0"/>
              <a:t>|erro de fecho|&lt;</a:t>
            </a:r>
            <a:r>
              <a:rPr lang="pt-PT" sz="1000" dirty="0" err="1"/>
              <a:t>tolerancia</a:t>
            </a:r>
            <a:r>
              <a:rPr lang="pt-PT" sz="1000" dirty="0"/>
              <a:t> =&gt; Aceitar </a:t>
            </a:r>
            <a:r>
              <a:rPr lang="pt-PT" sz="1000" dirty="0" err="1"/>
              <a:t>observacoes</a:t>
            </a:r>
            <a:r>
              <a:rPr lang="pt-PT" sz="1000" dirty="0"/>
              <a:t>, seguir para ajustamento.</a:t>
            </a:r>
          </a:p>
          <a:p>
            <a:endParaRPr lang="pt-PT" sz="1000" dirty="0"/>
          </a:p>
          <a:p>
            <a:r>
              <a:rPr lang="pt-PT" sz="1000" dirty="0"/>
              <a:t>v =   1.0e-03 *</a:t>
            </a:r>
          </a:p>
          <a:p>
            <a:endParaRPr lang="pt-PT" sz="1000" dirty="0"/>
          </a:p>
          <a:p>
            <a:r>
              <a:rPr lang="pt-PT" sz="1000" dirty="0"/>
              <a:t>  -0.221817140001690</a:t>
            </a:r>
          </a:p>
          <a:p>
            <a:r>
              <a:rPr lang="pt-PT" sz="1000" dirty="0"/>
              <a:t>  -0.256691616226767</a:t>
            </a:r>
          </a:p>
          <a:p>
            <a:r>
              <a:rPr lang="pt-PT" sz="1000" dirty="0"/>
              <a:t>  -0.295047093790135</a:t>
            </a:r>
          </a:p>
          <a:p>
            <a:r>
              <a:rPr lang="pt-PT" sz="1000" dirty="0"/>
              <a:t>  -0.445439243613510</a:t>
            </a:r>
          </a:p>
          <a:p>
            <a:r>
              <a:rPr lang="pt-PT" sz="1000" dirty="0"/>
              <a:t>  -0.581004906365479</a:t>
            </a:r>
          </a:p>
          <a:p>
            <a:endParaRPr lang="pt-PT" sz="1000" dirty="0"/>
          </a:p>
          <a:p>
            <a:endParaRPr lang="pt-PT" sz="1000" dirty="0"/>
          </a:p>
          <a:p>
            <a:r>
              <a:rPr lang="pt-PT" sz="1000" dirty="0" err="1"/>
              <a:t>l_ajustadas</a:t>
            </a:r>
            <a:r>
              <a:rPr lang="pt-PT" sz="1000" dirty="0"/>
              <a:t> =</a:t>
            </a:r>
          </a:p>
          <a:p>
            <a:endParaRPr lang="pt-PT" sz="1000" dirty="0"/>
          </a:p>
          <a:p>
            <a:r>
              <a:rPr lang="pt-PT" sz="1000" dirty="0"/>
              <a:t>   0.233178182859998</a:t>
            </a:r>
          </a:p>
          <a:p>
            <a:r>
              <a:rPr lang="pt-PT" sz="1000" dirty="0"/>
              <a:t>  -1.458656691616227</a:t>
            </a:r>
          </a:p>
          <a:p>
            <a:r>
              <a:rPr lang="pt-PT" sz="1000" dirty="0"/>
              <a:t>  -0.115995047093790</a:t>
            </a:r>
          </a:p>
          <a:p>
            <a:r>
              <a:rPr lang="pt-PT" sz="1000" dirty="0"/>
              <a:t>   1.894454560756387</a:t>
            </a:r>
          </a:p>
          <a:p>
            <a:r>
              <a:rPr lang="pt-PT" sz="1000" dirty="0"/>
              <a:t>  -0.552981004906365</a:t>
            </a:r>
          </a:p>
          <a:p>
            <a:endParaRPr lang="pt-PT" sz="1000" dirty="0"/>
          </a:p>
          <a:p>
            <a:endParaRPr lang="pt-PT" sz="1000" dirty="0"/>
          </a:p>
          <a:p>
            <a:r>
              <a:rPr lang="pt-PT" sz="1000" dirty="0"/>
              <a:t>Erro de fecho (m)  =     2.664535259100376e-15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C5F30075-496A-2F30-71B0-1D8E83479D26}"/>
              </a:ext>
            </a:extLst>
          </p:cNvPr>
          <p:cNvSpPr txBox="1"/>
          <p:nvPr/>
        </p:nvSpPr>
        <p:spPr>
          <a:xfrm>
            <a:off x="5829887" y="73375"/>
            <a:ext cx="609834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t-PT" sz="1000" dirty="0"/>
          </a:p>
          <a:p>
            <a:r>
              <a:rPr lang="pt-PT" sz="1000" dirty="0"/>
              <a:t>Teste da </a:t>
            </a:r>
            <a:r>
              <a:rPr lang="pt-PT" sz="1000" dirty="0" err="1"/>
              <a:t>razao</a:t>
            </a:r>
            <a:r>
              <a:rPr lang="pt-PT" sz="1000" dirty="0"/>
              <a:t> das </a:t>
            </a:r>
            <a:r>
              <a:rPr lang="pt-PT" sz="1000" dirty="0" err="1"/>
              <a:t>variancias</a:t>
            </a:r>
            <a:r>
              <a:rPr lang="pt-PT" sz="1000" dirty="0"/>
              <a:t>: rejeitar o ajustamento. Degradar incerteza nominal do aparelho 0.5 mm/km. </a:t>
            </a:r>
          </a:p>
          <a:p>
            <a:r>
              <a:rPr lang="pt-PT" sz="1000" dirty="0"/>
              <a:t> </a:t>
            </a:r>
          </a:p>
          <a:p>
            <a:r>
              <a:rPr lang="pt-PT" sz="1000" dirty="0"/>
              <a:t>    </a:t>
            </a:r>
          </a:p>
          <a:p>
            <a:r>
              <a:rPr lang="pt-PT" sz="1000" dirty="0"/>
              <a:t>Teste da </a:t>
            </a:r>
            <a:r>
              <a:rPr lang="pt-PT" sz="1000" dirty="0" err="1"/>
              <a:t>razao</a:t>
            </a:r>
            <a:r>
              <a:rPr lang="pt-PT" sz="1000" dirty="0"/>
              <a:t> das </a:t>
            </a:r>
            <a:r>
              <a:rPr lang="pt-PT" sz="1000" dirty="0" err="1"/>
              <a:t>variancias</a:t>
            </a:r>
            <a:r>
              <a:rPr lang="pt-PT" sz="1000" dirty="0"/>
              <a:t>: rejeitar o ajustamento. Degradar incerteza nominal do aparelho 0.5 mm/km. </a:t>
            </a:r>
          </a:p>
          <a:p>
            <a:r>
              <a:rPr lang="pt-PT" sz="1000" dirty="0"/>
              <a:t>    </a:t>
            </a:r>
          </a:p>
          <a:p>
            <a:r>
              <a:rPr lang="pt-PT" sz="1000" dirty="0"/>
              <a:t>    </a:t>
            </a:r>
          </a:p>
          <a:p>
            <a:r>
              <a:rPr lang="pt-PT" sz="1000" dirty="0"/>
              <a:t>Teste da </a:t>
            </a:r>
            <a:r>
              <a:rPr lang="pt-PT" sz="1000" dirty="0" err="1"/>
              <a:t>razao</a:t>
            </a:r>
            <a:r>
              <a:rPr lang="pt-PT" sz="1000" dirty="0"/>
              <a:t> das </a:t>
            </a:r>
            <a:r>
              <a:rPr lang="pt-PT" sz="1000" dirty="0" err="1"/>
              <a:t>variancias</a:t>
            </a:r>
            <a:r>
              <a:rPr lang="pt-PT" sz="1000" dirty="0"/>
              <a:t>: aceitar o ajustamento.     </a:t>
            </a:r>
          </a:p>
          <a:p>
            <a:r>
              <a:rPr lang="pt-PT" sz="1000" dirty="0"/>
              <a:t>    </a:t>
            </a:r>
          </a:p>
          <a:p>
            <a:r>
              <a:rPr lang="pt-PT" sz="1000" dirty="0"/>
              <a:t>altitude ajustada do ponto M1  =  80.341 ± 0.001</a:t>
            </a:r>
          </a:p>
          <a:p>
            <a:r>
              <a:rPr lang="pt-PT" sz="1000" dirty="0"/>
              <a:t>altitude ajustada do ponto M2  =  78.883 ± 0.001</a:t>
            </a:r>
          </a:p>
          <a:p>
            <a:r>
              <a:rPr lang="pt-PT" sz="1000" dirty="0"/>
              <a:t>altitude ajustada do ponto M3  =  78.767 ± 0.001</a:t>
            </a:r>
          </a:p>
          <a:p>
            <a:r>
              <a:rPr lang="pt-PT" sz="1000" dirty="0"/>
              <a:t>altitude ajustada do ponto M4  =  80.661 ± 0.001</a:t>
            </a:r>
          </a:p>
          <a:p>
            <a:r>
              <a:rPr lang="pt-PT" sz="1000" dirty="0"/>
              <a:t>   </a:t>
            </a:r>
          </a:p>
          <a:p>
            <a:r>
              <a:rPr lang="pt-PT" sz="1000" dirty="0"/>
              <a:t>Incerteza nominal do aparelho = 0.7 mm/km </a:t>
            </a:r>
            <a:r>
              <a:rPr lang="pt-PT" sz="1000" dirty="0" err="1"/>
              <a:t>niv</a:t>
            </a:r>
            <a:r>
              <a:rPr lang="pt-PT" sz="1000" dirty="0"/>
              <a:t>. duplo</a:t>
            </a:r>
          </a:p>
          <a:p>
            <a:r>
              <a:rPr lang="pt-PT" sz="1000" dirty="0"/>
              <a:t>Incerteza real do aparelho    = 1.7 mm/km </a:t>
            </a:r>
            <a:r>
              <a:rPr lang="pt-PT" sz="1000" dirty="0" err="1"/>
              <a:t>niv</a:t>
            </a:r>
            <a:r>
              <a:rPr lang="pt-PT" sz="1000" dirty="0"/>
              <a:t>. duplo</a:t>
            </a:r>
          </a:p>
        </p:txBody>
      </p:sp>
    </p:spTree>
    <p:extLst>
      <p:ext uri="{BB962C8B-B14F-4D97-AF65-F5344CB8AC3E}">
        <p14:creationId xmlns:p14="http://schemas.microsoft.com/office/powerpoint/2010/main" val="209375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1069</TotalTime>
  <Words>403</Words>
  <Application>Microsoft Office PowerPoint</Application>
  <PresentationFormat>Ecrã Panorâmico</PresentationFormat>
  <Paragraphs>107</Paragraphs>
  <Slides>4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João Manuel Calvão Rodrigues</dc:creator>
  <cp:lastModifiedBy>João Manuel Calvão Rodrigues</cp:lastModifiedBy>
  <cp:revision>15</cp:revision>
  <dcterms:created xsi:type="dcterms:W3CDTF">2024-02-26T14:40:07Z</dcterms:created>
  <dcterms:modified xsi:type="dcterms:W3CDTF">2026-02-27T12:53:06Z</dcterms:modified>
</cp:coreProperties>
</file>